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7" r:id="rId24"/>
    <p:sldId id="278" r:id="rId25"/>
    <p:sldId id="279" r:id="rId26"/>
    <p:sldId id="280" r:id="rId27"/>
  </p:sldIdLst>
  <p:sldSz cx="20104100" cy="11398250"/>
  <p:notesSz cx="20104100" cy="11398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6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1560" cy="11308715"/>
          </a:xfrm>
          <a:custGeom>
            <a:avLst/>
            <a:gdLst/>
            <a:ahLst/>
            <a:cxnLst/>
            <a:rect l="l" t="t" r="r" b="b"/>
            <a:pathLst>
              <a:path w="20101560" h="11308715">
                <a:moveTo>
                  <a:pt x="0" y="11308556"/>
                </a:moveTo>
                <a:lnTo>
                  <a:pt x="0" y="0"/>
                </a:lnTo>
                <a:lnTo>
                  <a:pt x="20101479" y="0"/>
                </a:lnTo>
                <a:lnTo>
                  <a:pt x="2010147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669884" y="0"/>
            <a:ext cx="6434455" cy="7336155"/>
          </a:xfrm>
          <a:custGeom>
            <a:avLst/>
            <a:gdLst/>
            <a:ahLst/>
            <a:cxnLst/>
            <a:rect l="l" t="t" r="r" b="b"/>
            <a:pathLst>
              <a:path w="6434455" h="7336155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34214" y="7335635"/>
                </a:lnTo>
                <a:lnTo>
                  <a:pt x="6434214" y="1855561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jp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jpg"/><Relationship Id="rId33" Type="http://schemas.openxmlformats.org/officeDocument/2006/relationships/image" Target="../media/image104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jpg"/><Relationship Id="rId32" Type="http://schemas.openxmlformats.org/officeDocument/2006/relationships/image" Target="../media/image103.jp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jpg"/><Relationship Id="rId28" Type="http://schemas.openxmlformats.org/officeDocument/2006/relationships/image" Target="../media/image99.jp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jp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jp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6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jpg"/><Relationship Id="rId5" Type="http://schemas.openxmlformats.org/officeDocument/2006/relationships/image" Target="../media/image109.png"/><Relationship Id="rId15" Type="http://schemas.openxmlformats.org/officeDocument/2006/relationships/image" Target="../media/image119.jpg"/><Relationship Id="rId10" Type="http://schemas.openxmlformats.org/officeDocument/2006/relationships/image" Target="../media/image114.jpg"/><Relationship Id="rId4" Type="http://schemas.openxmlformats.org/officeDocument/2006/relationships/image" Target="../media/image56.png"/><Relationship Id="rId9" Type="http://schemas.openxmlformats.org/officeDocument/2006/relationships/image" Target="../media/image113.png"/><Relationship Id="rId14" Type="http://schemas.openxmlformats.org/officeDocument/2006/relationships/image" Target="../media/image1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9731" y="0"/>
            <a:ext cx="5874385" cy="6233795"/>
            <a:chOff x="7109731" y="0"/>
            <a:chExt cx="5874385" cy="6233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9731" y="0"/>
              <a:ext cx="5874166" cy="56542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5990" y="5224971"/>
              <a:ext cx="4737973" cy="100874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8900" y="7225958"/>
            <a:ext cx="6257523" cy="486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96840"/>
            <a:ext cx="20104100" cy="10711815"/>
            <a:chOff x="0" y="596840"/>
            <a:chExt cx="20104100" cy="10711815"/>
          </a:xfrm>
        </p:grpSpPr>
        <p:sp>
          <p:nvSpPr>
            <p:cNvPr id="3" name="object 3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9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3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25"/>
              <a:ext cx="225719" cy="2253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304" y="10612912"/>
              <a:ext cx="1651000" cy="271780"/>
            </a:xfrm>
            <a:custGeom>
              <a:avLst/>
              <a:gdLst/>
              <a:ahLst/>
              <a:cxnLst/>
              <a:rect l="l" t="t" r="r" b="b"/>
              <a:pathLst>
                <a:path w="1651000" h="271779">
                  <a:moveTo>
                    <a:pt x="245688" y="208161"/>
                  </a:moveTo>
                  <a:lnTo>
                    <a:pt x="0" y="208161"/>
                  </a:lnTo>
                  <a:lnTo>
                    <a:pt x="0" y="240118"/>
                  </a:lnTo>
                  <a:lnTo>
                    <a:pt x="245688" y="240118"/>
                  </a:lnTo>
                  <a:lnTo>
                    <a:pt x="245688" y="208161"/>
                  </a:lnTo>
                  <a:close/>
                </a:path>
                <a:path w="1651000" h="271779">
                  <a:moveTo>
                    <a:pt x="55705" y="135744"/>
                  </a:moveTo>
                  <a:lnTo>
                    <a:pt x="19936" y="135744"/>
                  </a:lnTo>
                  <a:lnTo>
                    <a:pt x="19936" y="167115"/>
                  </a:lnTo>
                  <a:lnTo>
                    <a:pt x="224579" y="167115"/>
                  </a:lnTo>
                  <a:lnTo>
                    <a:pt x="224579" y="138676"/>
                  </a:lnTo>
                  <a:lnTo>
                    <a:pt x="55705" y="138676"/>
                  </a:lnTo>
                  <a:lnTo>
                    <a:pt x="55705" y="135744"/>
                  </a:lnTo>
                  <a:close/>
                </a:path>
                <a:path w="1651000" h="271779">
                  <a:moveTo>
                    <a:pt x="94698" y="52186"/>
                  </a:moveTo>
                  <a:lnTo>
                    <a:pt x="55705" y="52186"/>
                  </a:lnTo>
                  <a:lnTo>
                    <a:pt x="55705" y="138676"/>
                  </a:lnTo>
                  <a:lnTo>
                    <a:pt x="94698" y="138676"/>
                  </a:lnTo>
                  <a:lnTo>
                    <a:pt x="94698" y="52186"/>
                  </a:lnTo>
                  <a:close/>
                </a:path>
                <a:path w="1651000" h="271779">
                  <a:moveTo>
                    <a:pt x="149817" y="135744"/>
                  </a:moveTo>
                  <a:lnTo>
                    <a:pt x="94698" y="135744"/>
                  </a:lnTo>
                  <a:lnTo>
                    <a:pt x="94698" y="138676"/>
                  </a:lnTo>
                  <a:lnTo>
                    <a:pt x="149817" y="138676"/>
                  </a:lnTo>
                  <a:lnTo>
                    <a:pt x="149817" y="135744"/>
                  </a:lnTo>
                  <a:close/>
                </a:path>
                <a:path w="1651000" h="271779">
                  <a:moveTo>
                    <a:pt x="188517" y="52186"/>
                  </a:moveTo>
                  <a:lnTo>
                    <a:pt x="149817" y="52186"/>
                  </a:lnTo>
                  <a:lnTo>
                    <a:pt x="149817" y="138676"/>
                  </a:lnTo>
                  <a:lnTo>
                    <a:pt x="188517" y="138676"/>
                  </a:lnTo>
                  <a:lnTo>
                    <a:pt x="188517" y="52186"/>
                  </a:lnTo>
                  <a:close/>
                </a:path>
                <a:path w="1651000" h="271779">
                  <a:moveTo>
                    <a:pt x="224579" y="135744"/>
                  </a:moveTo>
                  <a:lnTo>
                    <a:pt x="188517" y="135744"/>
                  </a:lnTo>
                  <a:lnTo>
                    <a:pt x="188517" y="138676"/>
                  </a:lnTo>
                  <a:lnTo>
                    <a:pt x="224579" y="138676"/>
                  </a:lnTo>
                  <a:lnTo>
                    <a:pt x="224579" y="135744"/>
                  </a:lnTo>
                  <a:close/>
                </a:path>
                <a:path w="1651000" h="271779">
                  <a:moveTo>
                    <a:pt x="225459" y="23454"/>
                  </a:moveTo>
                  <a:lnTo>
                    <a:pt x="18763" y="23454"/>
                  </a:lnTo>
                  <a:lnTo>
                    <a:pt x="18763" y="54532"/>
                  </a:lnTo>
                  <a:lnTo>
                    <a:pt x="55705" y="54532"/>
                  </a:lnTo>
                  <a:lnTo>
                    <a:pt x="55705" y="52186"/>
                  </a:lnTo>
                  <a:lnTo>
                    <a:pt x="225459" y="52186"/>
                  </a:lnTo>
                  <a:lnTo>
                    <a:pt x="225459" y="23454"/>
                  </a:lnTo>
                  <a:close/>
                </a:path>
                <a:path w="1651000" h="271779">
                  <a:moveTo>
                    <a:pt x="149817" y="52186"/>
                  </a:moveTo>
                  <a:lnTo>
                    <a:pt x="94698" y="52186"/>
                  </a:lnTo>
                  <a:lnTo>
                    <a:pt x="94698" y="54532"/>
                  </a:lnTo>
                  <a:lnTo>
                    <a:pt x="149817" y="54532"/>
                  </a:lnTo>
                  <a:lnTo>
                    <a:pt x="149817" y="52186"/>
                  </a:lnTo>
                  <a:close/>
                </a:path>
                <a:path w="1651000" h="271779">
                  <a:moveTo>
                    <a:pt x="225459" y="52186"/>
                  </a:moveTo>
                  <a:lnTo>
                    <a:pt x="188517" y="52186"/>
                  </a:lnTo>
                  <a:lnTo>
                    <a:pt x="188517" y="54532"/>
                  </a:lnTo>
                  <a:lnTo>
                    <a:pt x="225459" y="54532"/>
                  </a:lnTo>
                  <a:lnTo>
                    <a:pt x="225459" y="52186"/>
                  </a:lnTo>
                  <a:close/>
                </a:path>
                <a:path w="1651000" h="271779">
                  <a:moveTo>
                    <a:pt x="372614" y="209920"/>
                  </a:moveTo>
                  <a:lnTo>
                    <a:pt x="269707" y="209920"/>
                  </a:lnTo>
                  <a:lnTo>
                    <a:pt x="269707" y="241584"/>
                  </a:lnTo>
                  <a:lnTo>
                    <a:pt x="515395" y="241584"/>
                  </a:lnTo>
                  <a:lnTo>
                    <a:pt x="515395" y="222820"/>
                  </a:lnTo>
                  <a:lnTo>
                    <a:pt x="372614" y="222820"/>
                  </a:lnTo>
                  <a:lnTo>
                    <a:pt x="372614" y="209920"/>
                  </a:lnTo>
                  <a:close/>
                </a:path>
                <a:path w="1651000" h="271779">
                  <a:moveTo>
                    <a:pt x="411608" y="158612"/>
                  </a:moveTo>
                  <a:lnTo>
                    <a:pt x="372614" y="158612"/>
                  </a:lnTo>
                  <a:lnTo>
                    <a:pt x="372614" y="222820"/>
                  </a:lnTo>
                  <a:lnTo>
                    <a:pt x="411608" y="222820"/>
                  </a:lnTo>
                  <a:lnTo>
                    <a:pt x="411608" y="158612"/>
                  </a:lnTo>
                  <a:close/>
                </a:path>
                <a:path w="1651000" h="271779">
                  <a:moveTo>
                    <a:pt x="515395" y="209920"/>
                  </a:moveTo>
                  <a:lnTo>
                    <a:pt x="411608" y="209920"/>
                  </a:lnTo>
                  <a:lnTo>
                    <a:pt x="411608" y="222820"/>
                  </a:lnTo>
                  <a:lnTo>
                    <a:pt x="515395" y="222820"/>
                  </a:lnTo>
                  <a:lnTo>
                    <a:pt x="515395" y="209920"/>
                  </a:lnTo>
                  <a:close/>
                </a:path>
                <a:path w="1651000" h="271779">
                  <a:moveTo>
                    <a:pt x="487836" y="17591"/>
                  </a:moveTo>
                  <a:lnTo>
                    <a:pt x="297266" y="17591"/>
                  </a:lnTo>
                  <a:lnTo>
                    <a:pt x="297266" y="48375"/>
                  </a:lnTo>
                  <a:lnTo>
                    <a:pt x="449136" y="48375"/>
                  </a:lnTo>
                  <a:lnTo>
                    <a:pt x="449136" y="77400"/>
                  </a:lnTo>
                  <a:lnTo>
                    <a:pt x="297852" y="77400"/>
                  </a:lnTo>
                  <a:lnTo>
                    <a:pt x="297852" y="169460"/>
                  </a:lnTo>
                  <a:lnTo>
                    <a:pt x="372614" y="169460"/>
                  </a:lnTo>
                  <a:lnTo>
                    <a:pt x="372614" y="158612"/>
                  </a:lnTo>
                  <a:lnTo>
                    <a:pt x="493993" y="158612"/>
                  </a:lnTo>
                  <a:lnTo>
                    <a:pt x="493993" y="153628"/>
                  </a:lnTo>
                  <a:lnTo>
                    <a:pt x="336553" y="153628"/>
                  </a:lnTo>
                  <a:lnTo>
                    <a:pt x="336553" y="107892"/>
                  </a:lnTo>
                  <a:lnTo>
                    <a:pt x="487836" y="107892"/>
                  </a:lnTo>
                  <a:lnTo>
                    <a:pt x="487836" y="17591"/>
                  </a:lnTo>
                  <a:close/>
                </a:path>
                <a:path w="1651000" h="271779">
                  <a:moveTo>
                    <a:pt x="493993" y="158612"/>
                  </a:moveTo>
                  <a:lnTo>
                    <a:pt x="411608" y="158612"/>
                  </a:lnTo>
                  <a:lnTo>
                    <a:pt x="411608" y="169460"/>
                  </a:lnTo>
                  <a:lnTo>
                    <a:pt x="493993" y="169460"/>
                  </a:lnTo>
                  <a:lnTo>
                    <a:pt x="493993" y="158612"/>
                  </a:lnTo>
                  <a:close/>
                </a:path>
                <a:path w="1651000" h="271779">
                  <a:moveTo>
                    <a:pt x="493993" y="138090"/>
                  </a:moveTo>
                  <a:lnTo>
                    <a:pt x="336553" y="138090"/>
                  </a:lnTo>
                  <a:lnTo>
                    <a:pt x="336553" y="153628"/>
                  </a:lnTo>
                  <a:lnTo>
                    <a:pt x="493993" y="153628"/>
                  </a:lnTo>
                  <a:lnTo>
                    <a:pt x="493993" y="138090"/>
                  </a:lnTo>
                  <a:close/>
                </a:path>
                <a:path w="1651000" h="271779">
                  <a:moveTo>
                    <a:pt x="716790" y="5277"/>
                  </a:moveTo>
                  <a:lnTo>
                    <a:pt x="680436" y="5277"/>
                  </a:lnTo>
                  <a:lnTo>
                    <a:pt x="680436" y="164183"/>
                  </a:lnTo>
                  <a:lnTo>
                    <a:pt x="716790" y="164183"/>
                  </a:lnTo>
                  <a:lnTo>
                    <a:pt x="716790" y="98510"/>
                  </a:lnTo>
                  <a:lnTo>
                    <a:pt x="693922" y="98510"/>
                  </a:lnTo>
                  <a:lnTo>
                    <a:pt x="693922" y="67139"/>
                  </a:lnTo>
                  <a:lnTo>
                    <a:pt x="716790" y="67139"/>
                  </a:lnTo>
                  <a:lnTo>
                    <a:pt x="716790" y="5277"/>
                  </a:lnTo>
                  <a:close/>
                </a:path>
                <a:path w="1651000" h="271779">
                  <a:moveTo>
                    <a:pt x="594239" y="40752"/>
                  </a:moveTo>
                  <a:lnTo>
                    <a:pt x="586910" y="40752"/>
                  </a:lnTo>
                  <a:lnTo>
                    <a:pt x="586910" y="58050"/>
                  </a:lnTo>
                  <a:lnTo>
                    <a:pt x="584005" y="80543"/>
                  </a:lnTo>
                  <a:lnTo>
                    <a:pt x="574889" y="101661"/>
                  </a:lnTo>
                  <a:lnTo>
                    <a:pt x="558956" y="119811"/>
                  </a:lnTo>
                  <a:lnTo>
                    <a:pt x="535602" y="133399"/>
                  </a:lnTo>
                  <a:lnTo>
                    <a:pt x="555246" y="163597"/>
                  </a:lnTo>
                  <a:lnTo>
                    <a:pt x="583465" y="146074"/>
                  </a:lnTo>
                  <a:lnTo>
                    <a:pt x="602668" y="121268"/>
                  </a:lnTo>
                  <a:lnTo>
                    <a:pt x="605790" y="112712"/>
                  </a:lnTo>
                  <a:lnTo>
                    <a:pt x="597515" y="89884"/>
                  </a:lnTo>
                  <a:lnTo>
                    <a:pt x="594239" y="58050"/>
                  </a:lnTo>
                  <a:lnTo>
                    <a:pt x="594239" y="40752"/>
                  </a:lnTo>
                  <a:close/>
                </a:path>
                <a:path w="1651000" h="271779">
                  <a:moveTo>
                    <a:pt x="624437" y="40752"/>
                  </a:moveTo>
                  <a:lnTo>
                    <a:pt x="617108" y="40752"/>
                  </a:lnTo>
                  <a:lnTo>
                    <a:pt x="617108" y="58050"/>
                  </a:lnTo>
                  <a:lnTo>
                    <a:pt x="613626" y="91240"/>
                  </a:lnTo>
                  <a:lnTo>
                    <a:pt x="605790" y="112712"/>
                  </a:lnTo>
                  <a:lnTo>
                    <a:pt x="607909" y="118556"/>
                  </a:lnTo>
                  <a:lnTo>
                    <a:pt x="626274" y="142116"/>
                  </a:lnTo>
                  <a:lnTo>
                    <a:pt x="653463" y="158612"/>
                  </a:lnTo>
                  <a:lnTo>
                    <a:pt x="672520" y="128708"/>
                  </a:lnTo>
                  <a:lnTo>
                    <a:pt x="650659" y="116059"/>
                  </a:lnTo>
                  <a:lnTo>
                    <a:pt x="635725" y="99206"/>
                  </a:lnTo>
                  <a:lnTo>
                    <a:pt x="627168" y="79439"/>
                  </a:lnTo>
                  <a:lnTo>
                    <a:pt x="624437" y="58050"/>
                  </a:lnTo>
                  <a:lnTo>
                    <a:pt x="624437" y="40752"/>
                  </a:lnTo>
                  <a:close/>
                </a:path>
                <a:path w="1651000" h="271779">
                  <a:moveTo>
                    <a:pt x="617108" y="40752"/>
                  </a:moveTo>
                  <a:lnTo>
                    <a:pt x="594239" y="40752"/>
                  </a:lnTo>
                  <a:lnTo>
                    <a:pt x="594239" y="58050"/>
                  </a:lnTo>
                  <a:lnTo>
                    <a:pt x="597515" y="89884"/>
                  </a:lnTo>
                  <a:lnTo>
                    <a:pt x="605790" y="112712"/>
                  </a:lnTo>
                  <a:lnTo>
                    <a:pt x="613626" y="91240"/>
                  </a:lnTo>
                  <a:lnTo>
                    <a:pt x="617108" y="58050"/>
                  </a:lnTo>
                  <a:lnTo>
                    <a:pt x="617108" y="40752"/>
                  </a:lnTo>
                  <a:close/>
                </a:path>
                <a:path w="1651000" h="271779">
                  <a:moveTo>
                    <a:pt x="680436" y="67139"/>
                  </a:moveTo>
                  <a:lnTo>
                    <a:pt x="651410" y="67139"/>
                  </a:lnTo>
                  <a:lnTo>
                    <a:pt x="651410" y="98510"/>
                  </a:lnTo>
                  <a:lnTo>
                    <a:pt x="680436" y="98510"/>
                  </a:lnTo>
                  <a:lnTo>
                    <a:pt x="680436" y="67139"/>
                  </a:lnTo>
                  <a:close/>
                </a:path>
                <a:path w="1651000" h="271779">
                  <a:moveTo>
                    <a:pt x="716790" y="67139"/>
                  </a:moveTo>
                  <a:lnTo>
                    <a:pt x="693922" y="67139"/>
                  </a:lnTo>
                  <a:lnTo>
                    <a:pt x="693922" y="98510"/>
                  </a:lnTo>
                  <a:lnTo>
                    <a:pt x="716790" y="98510"/>
                  </a:lnTo>
                  <a:lnTo>
                    <a:pt x="716790" y="67139"/>
                  </a:lnTo>
                  <a:close/>
                </a:path>
                <a:path w="1651000" h="271779">
                  <a:moveTo>
                    <a:pt x="664017" y="19350"/>
                  </a:moveTo>
                  <a:lnTo>
                    <a:pt x="544105" y="19350"/>
                  </a:lnTo>
                  <a:lnTo>
                    <a:pt x="544105" y="50427"/>
                  </a:lnTo>
                  <a:lnTo>
                    <a:pt x="586910" y="50427"/>
                  </a:lnTo>
                  <a:lnTo>
                    <a:pt x="586910" y="40752"/>
                  </a:lnTo>
                  <a:lnTo>
                    <a:pt x="664017" y="40752"/>
                  </a:lnTo>
                  <a:lnTo>
                    <a:pt x="664017" y="19350"/>
                  </a:lnTo>
                  <a:close/>
                </a:path>
                <a:path w="1651000" h="271779">
                  <a:moveTo>
                    <a:pt x="664017" y="40752"/>
                  </a:moveTo>
                  <a:lnTo>
                    <a:pt x="624437" y="40752"/>
                  </a:lnTo>
                  <a:lnTo>
                    <a:pt x="624437" y="50427"/>
                  </a:lnTo>
                  <a:lnTo>
                    <a:pt x="664017" y="50427"/>
                  </a:lnTo>
                  <a:lnTo>
                    <a:pt x="664017" y="40752"/>
                  </a:lnTo>
                  <a:close/>
                </a:path>
                <a:path w="1651000" h="271779">
                  <a:moveTo>
                    <a:pt x="770443" y="0"/>
                  </a:moveTo>
                  <a:lnTo>
                    <a:pt x="733502" y="0"/>
                  </a:lnTo>
                  <a:lnTo>
                    <a:pt x="733502" y="165356"/>
                  </a:lnTo>
                  <a:lnTo>
                    <a:pt x="770443" y="165356"/>
                  </a:lnTo>
                  <a:lnTo>
                    <a:pt x="770443" y="0"/>
                  </a:lnTo>
                  <a:close/>
                </a:path>
                <a:path w="1651000" h="271779">
                  <a:moveTo>
                    <a:pt x="770443" y="175324"/>
                  </a:moveTo>
                  <a:lnTo>
                    <a:pt x="583978" y="175324"/>
                  </a:lnTo>
                  <a:lnTo>
                    <a:pt x="583978" y="206402"/>
                  </a:lnTo>
                  <a:lnTo>
                    <a:pt x="731743" y="206402"/>
                  </a:lnTo>
                  <a:lnTo>
                    <a:pt x="731743" y="271489"/>
                  </a:lnTo>
                  <a:lnTo>
                    <a:pt x="770443" y="271489"/>
                  </a:lnTo>
                  <a:lnTo>
                    <a:pt x="770443" y="175324"/>
                  </a:lnTo>
                  <a:close/>
                </a:path>
                <a:path w="1651000" h="271779">
                  <a:moveTo>
                    <a:pt x="1026371" y="19643"/>
                  </a:moveTo>
                  <a:lnTo>
                    <a:pt x="837853" y="19643"/>
                  </a:lnTo>
                  <a:lnTo>
                    <a:pt x="837853" y="170340"/>
                  </a:lnTo>
                  <a:lnTo>
                    <a:pt x="1028716" y="170340"/>
                  </a:lnTo>
                  <a:lnTo>
                    <a:pt x="1028716" y="148351"/>
                  </a:lnTo>
                  <a:lnTo>
                    <a:pt x="877433" y="148351"/>
                  </a:lnTo>
                  <a:lnTo>
                    <a:pt x="877433" y="109651"/>
                  </a:lnTo>
                  <a:lnTo>
                    <a:pt x="865412" y="109651"/>
                  </a:lnTo>
                  <a:lnTo>
                    <a:pt x="865412" y="79453"/>
                  </a:lnTo>
                  <a:lnTo>
                    <a:pt x="877433" y="79453"/>
                  </a:lnTo>
                  <a:lnTo>
                    <a:pt x="877433" y="51014"/>
                  </a:lnTo>
                  <a:lnTo>
                    <a:pt x="1026371" y="51014"/>
                  </a:lnTo>
                  <a:lnTo>
                    <a:pt x="1026371" y="19643"/>
                  </a:lnTo>
                  <a:close/>
                </a:path>
                <a:path w="1651000" h="271779">
                  <a:moveTo>
                    <a:pt x="1028716" y="139849"/>
                  </a:moveTo>
                  <a:lnTo>
                    <a:pt x="877433" y="139849"/>
                  </a:lnTo>
                  <a:lnTo>
                    <a:pt x="877433" y="148351"/>
                  </a:lnTo>
                  <a:lnTo>
                    <a:pt x="1028716" y="148351"/>
                  </a:lnTo>
                  <a:lnTo>
                    <a:pt x="1028716" y="139849"/>
                  </a:lnTo>
                  <a:close/>
                </a:path>
                <a:path w="1651000" h="271779">
                  <a:moveTo>
                    <a:pt x="877433" y="79453"/>
                  </a:moveTo>
                  <a:lnTo>
                    <a:pt x="865412" y="79453"/>
                  </a:lnTo>
                  <a:lnTo>
                    <a:pt x="865412" y="109651"/>
                  </a:lnTo>
                  <a:lnTo>
                    <a:pt x="877433" y="109651"/>
                  </a:lnTo>
                  <a:lnTo>
                    <a:pt x="877433" y="79453"/>
                  </a:lnTo>
                  <a:close/>
                </a:path>
                <a:path w="1651000" h="271779">
                  <a:moveTo>
                    <a:pt x="1020214" y="79453"/>
                  </a:moveTo>
                  <a:lnTo>
                    <a:pt x="877433" y="79453"/>
                  </a:lnTo>
                  <a:lnTo>
                    <a:pt x="877433" y="109651"/>
                  </a:lnTo>
                  <a:lnTo>
                    <a:pt x="1020214" y="109651"/>
                  </a:lnTo>
                  <a:lnTo>
                    <a:pt x="1020214" y="79453"/>
                  </a:lnTo>
                  <a:close/>
                </a:path>
                <a:path w="1651000" h="271779">
                  <a:moveTo>
                    <a:pt x="1054810" y="208747"/>
                  </a:moveTo>
                  <a:lnTo>
                    <a:pt x="809121" y="208747"/>
                  </a:lnTo>
                  <a:lnTo>
                    <a:pt x="809121" y="240411"/>
                  </a:lnTo>
                  <a:lnTo>
                    <a:pt x="1054810" y="240411"/>
                  </a:lnTo>
                  <a:lnTo>
                    <a:pt x="1054810" y="208747"/>
                  </a:lnTo>
                  <a:close/>
                </a:path>
                <a:path w="1651000" h="271779">
                  <a:moveTo>
                    <a:pt x="1250717" y="207868"/>
                  </a:moveTo>
                  <a:lnTo>
                    <a:pt x="1148688" y="207868"/>
                  </a:lnTo>
                  <a:lnTo>
                    <a:pt x="1148688" y="239825"/>
                  </a:lnTo>
                  <a:lnTo>
                    <a:pt x="1394377" y="239825"/>
                  </a:lnTo>
                  <a:lnTo>
                    <a:pt x="1394377" y="216370"/>
                  </a:lnTo>
                  <a:lnTo>
                    <a:pt x="1250717" y="216370"/>
                  </a:lnTo>
                  <a:lnTo>
                    <a:pt x="1250717" y="207868"/>
                  </a:lnTo>
                  <a:close/>
                </a:path>
                <a:path w="1651000" h="271779">
                  <a:moveTo>
                    <a:pt x="1289417" y="147471"/>
                  </a:moveTo>
                  <a:lnTo>
                    <a:pt x="1250717" y="147471"/>
                  </a:lnTo>
                  <a:lnTo>
                    <a:pt x="1250717" y="216370"/>
                  </a:lnTo>
                  <a:lnTo>
                    <a:pt x="1289417" y="216370"/>
                  </a:lnTo>
                  <a:lnTo>
                    <a:pt x="1289417" y="147471"/>
                  </a:lnTo>
                  <a:close/>
                </a:path>
                <a:path w="1651000" h="271779">
                  <a:moveTo>
                    <a:pt x="1394377" y="207868"/>
                  </a:moveTo>
                  <a:lnTo>
                    <a:pt x="1289417" y="207868"/>
                  </a:lnTo>
                  <a:lnTo>
                    <a:pt x="1289417" y="216370"/>
                  </a:lnTo>
                  <a:lnTo>
                    <a:pt x="1394377" y="216370"/>
                  </a:lnTo>
                  <a:lnTo>
                    <a:pt x="1394377" y="207868"/>
                  </a:lnTo>
                  <a:close/>
                </a:path>
                <a:path w="1651000" h="271779">
                  <a:moveTo>
                    <a:pt x="1256874" y="14952"/>
                  </a:moveTo>
                  <a:lnTo>
                    <a:pt x="1249251" y="14952"/>
                  </a:lnTo>
                  <a:lnTo>
                    <a:pt x="1249251" y="34595"/>
                  </a:lnTo>
                  <a:lnTo>
                    <a:pt x="1243108" y="62952"/>
                  </a:lnTo>
                  <a:lnTo>
                    <a:pt x="1224953" y="89494"/>
                  </a:lnTo>
                  <a:lnTo>
                    <a:pt x="1195199" y="110869"/>
                  </a:lnTo>
                  <a:lnTo>
                    <a:pt x="1154259" y="123723"/>
                  </a:lnTo>
                  <a:lnTo>
                    <a:pt x="1170384" y="156267"/>
                  </a:lnTo>
                  <a:lnTo>
                    <a:pt x="1217953" y="139936"/>
                  </a:lnTo>
                  <a:lnTo>
                    <a:pt x="1253429" y="112253"/>
                  </a:lnTo>
                  <a:lnTo>
                    <a:pt x="1269980" y="85309"/>
                  </a:lnTo>
                  <a:lnTo>
                    <a:pt x="1264538" y="76489"/>
                  </a:lnTo>
                  <a:lnTo>
                    <a:pt x="1256874" y="34595"/>
                  </a:lnTo>
                  <a:lnTo>
                    <a:pt x="1256874" y="14952"/>
                  </a:lnTo>
                  <a:close/>
                </a:path>
                <a:path w="1651000" h="271779">
                  <a:moveTo>
                    <a:pt x="1290883" y="14952"/>
                  </a:moveTo>
                  <a:lnTo>
                    <a:pt x="1283260" y="14952"/>
                  </a:lnTo>
                  <a:lnTo>
                    <a:pt x="1283260" y="34595"/>
                  </a:lnTo>
                  <a:lnTo>
                    <a:pt x="1275601" y="76159"/>
                  </a:lnTo>
                  <a:lnTo>
                    <a:pt x="1269980" y="85309"/>
                  </a:lnTo>
                  <a:lnTo>
                    <a:pt x="1286742" y="112473"/>
                  </a:lnTo>
                  <a:lnTo>
                    <a:pt x="1322304" y="139936"/>
                  </a:lnTo>
                  <a:lnTo>
                    <a:pt x="1370043" y="156267"/>
                  </a:lnTo>
                  <a:lnTo>
                    <a:pt x="1386168" y="123723"/>
                  </a:lnTo>
                  <a:lnTo>
                    <a:pt x="1345058" y="110993"/>
                  </a:lnTo>
                  <a:lnTo>
                    <a:pt x="1315217" y="89824"/>
                  </a:lnTo>
                  <a:lnTo>
                    <a:pt x="1297031" y="63323"/>
                  </a:lnTo>
                  <a:lnTo>
                    <a:pt x="1290883" y="34595"/>
                  </a:lnTo>
                  <a:lnTo>
                    <a:pt x="1290883" y="14952"/>
                  </a:lnTo>
                  <a:close/>
                </a:path>
                <a:path w="1651000" h="271779">
                  <a:moveTo>
                    <a:pt x="1283260" y="14952"/>
                  </a:moveTo>
                  <a:lnTo>
                    <a:pt x="1256874" y="14952"/>
                  </a:lnTo>
                  <a:lnTo>
                    <a:pt x="1256874" y="34595"/>
                  </a:lnTo>
                  <a:lnTo>
                    <a:pt x="1264538" y="76489"/>
                  </a:lnTo>
                  <a:lnTo>
                    <a:pt x="1269980" y="85309"/>
                  </a:lnTo>
                  <a:lnTo>
                    <a:pt x="1275601" y="76159"/>
                  </a:lnTo>
                  <a:lnTo>
                    <a:pt x="1283260" y="34595"/>
                  </a:lnTo>
                  <a:lnTo>
                    <a:pt x="1283260" y="14952"/>
                  </a:lnTo>
                  <a:close/>
                </a:path>
                <a:path w="1651000" h="271779">
                  <a:moveTo>
                    <a:pt x="1650598" y="0"/>
                  </a:moveTo>
                  <a:lnTo>
                    <a:pt x="1613363" y="0"/>
                  </a:lnTo>
                  <a:lnTo>
                    <a:pt x="1613363" y="271489"/>
                  </a:lnTo>
                  <a:lnTo>
                    <a:pt x="1650598" y="271489"/>
                  </a:lnTo>
                  <a:lnTo>
                    <a:pt x="1650598" y="133399"/>
                  </a:lnTo>
                  <a:lnTo>
                    <a:pt x="1623918" y="133399"/>
                  </a:lnTo>
                  <a:lnTo>
                    <a:pt x="1623918" y="102321"/>
                  </a:lnTo>
                  <a:lnTo>
                    <a:pt x="1650598" y="102321"/>
                  </a:lnTo>
                  <a:lnTo>
                    <a:pt x="1650598" y="0"/>
                  </a:lnTo>
                  <a:close/>
                </a:path>
                <a:path w="1651000" h="271779">
                  <a:moveTo>
                    <a:pt x="1589615" y="7036"/>
                  </a:moveTo>
                  <a:lnTo>
                    <a:pt x="1553260" y="7036"/>
                  </a:lnTo>
                  <a:lnTo>
                    <a:pt x="1553260" y="259761"/>
                  </a:lnTo>
                  <a:lnTo>
                    <a:pt x="1589615" y="259761"/>
                  </a:lnTo>
                  <a:lnTo>
                    <a:pt x="1589615" y="133399"/>
                  </a:lnTo>
                  <a:lnTo>
                    <a:pt x="1579061" y="133399"/>
                  </a:lnTo>
                  <a:lnTo>
                    <a:pt x="1579061" y="102321"/>
                  </a:lnTo>
                  <a:lnTo>
                    <a:pt x="1589615" y="102321"/>
                  </a:lnTo>
                  <a:lnTo>
                    <a:pt x="1589615" y="7036"/>
                  </a:lnTo>
                  <a:close/>
                </a:path>
                <a:path w="1651000" h="271779">
                  <a:moveTo>
                    <a:pt x="1589615" y="102321"/>
                  </a:moveTo>
                  <a:lnTo>
                    <a:pt x="1579061" y="102321"/>
                  </a:lnTo>
                  <a:lnTo>
                    <a:pt x="1579061" y="133399"/>
                  </a:lnTo>
                  <a:lnTo>
                    <a:pt x="1589615" y="133399"/>
                  </a:lnTo>
                  <a:lnTo>
                    <a:pt x="1589615" y="102321"/>
                  </a:lnTo>
                  <a:close/>
                </a:path>
                <a:path w="1651000" h="271779">
                  <a:moveTo>
                    <a:pt x="1613363" y="102321"/>
                  </a:moveTo>
                  <a:lnTo>
                    <a:pt x="1589615" y="102321"/>
                  </a:lnTo>
                  <a:lnTo>
                    <a:pt x="1589615" y="133399"/>
                  </a:lnTo>
                  <a:lnTo>
                    <a:pt x="1613363" y="133399"/>
                  </a:lnTo>
                  <a:lnTo>
                    <a:pt x="1613363" y="102321"/>
                  </a:lnTo>
                  <a:close/>
                </a:path>
                <a:path w="1651000" h="271779">
                  <a:moveTo>
                    <a:pt x="1650598" y="102321"/>
                  </a:moveTo>
                  <a:lnTo>
                    <a:pt x="1623918" y="102321"/>
                  </a:lnTo>
                  <a:lnTo>
                    <a:pt x="1623918" y="133399"/>
                  </a:lnTo>
                  <a:lnTo>
                    <a:pt x="1650598" y="133399"/>
                  </a:lnTo>
                  <a:lnTo>
                    <a:pt x="1650598" y="102321"/>
                  </a:lnTo>
                  <a:close/>
                </a:path>
                <a:path w="1651000" h="271779">
                  <a:moveTo>
                    <a:pt x="1509576" y="33129"/>
                  </a:moveTo>
                  <a:lnTo>
                    <a:pt x="1498142" y="33129"/>
                  </a:lnTo>
                  <a:lnTo>
                    <a:pt x="1498142" y="41339"/>
                  </a:lnTo>
                  <a:lnTo>
                    <a:pt x="1493785" y="86686"/>
                  </a:lnTo>
                  <a:lnTo>
                    <a:pt x="1479561" y="125739"/>
                  </a:lnTo>
                  <a:lnTo>
                    <a:pt x="1453738" y="159460"/>
                  </a:lnTo>
                  <a:lnTo>
                    <a:pt x="1414584" y="188811"/>
                  </a:lnTo>
                  <a:lnTo>
                    <a:pt x="1437159" y="215784"/>
                  </a:lnTo>
                  <a:lnTo>
                    <a:pt x="1476533" y="187133"/>
                  </a:lnTo>
                  <a:lnTo>
                    <a:pt x="1504536" y="154402"/>
                  </a:lnTo>
                  <a:lnTo>
                    <a:pt x="1522673" y="117731"/>
                  </a:lnTo>
                  <a:lnTo>
                    <a:pt x="1532451" y="77260"/>
                  </a:lnTo>
                  <a:lnTo>
                    <a:pt x="1533297" y="64500"/>
                  </a:lnTo>
                  <a:lnTo>
                    <a:pt x="1509576" y="64500"/>
                  </a:lnTo>
                  <a:lnTo>
                    <a:pt x="1509576" y="33129"/>
                  </a:lnTo>
                  <a:close/>
                </a:path>
                <a:path w="1651000" h="271779">
                  <a:moveTo>
                    <a:pt x="1498142" y="33129"/>
                  </a:moveTo>
                  <a:lnTo>
                    <a:pt x="1428364" y="33129"/>
                  </a:lnTo>
                  <a:lnTo>
                    <a:pt x="1428364" y="64500"/>
                  </a:lnTo>
                  <a:lnTo>
                    <a:pt x="1495917" y="64500"/>
                  </a:lnTo>
                  <a:lnTo>
                    <a:pt x="1498142" y="41339"/>
                  </a:lnTo>
                  <a:lnTo>
                    <a:pt x="1498142" y="33129"/>
                  </a:lnTo>
                  <a:close/>
                </a:path>
                <a:path w="1651000" h="271779">
                  <a:moveTo>
                    <a:pt x="1535376" y="33129"/>
                  </a:moveTo>
                  <a:lnTo>
                    <a:pt x="1509576" y="33129"/>
                  </a:lnTo>
                  <a:lnTo>
                    <a:pt x="1509576" y="64500"/>
                  </a:lnTo>
                  <a:lnTo>
                    <a:pt x="1533297" y="64500"/>
                  </a:lnTo>
                  <a:lnTo>
                    <a:pt x="1535376" y="331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0378" y="596840"/>
              <a:ext cx="5183087" cy="90259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9284" y="6234372"/>
              <a:ext cx="3357245" cy="1397635"/>
            </a:xfrm>
            <a:custGeom>
              <a:avLst/>
              <a:gdLst/>
              <a:ahLst/>
              <a:cxnLst/>
              <a:rect l="l" t="t" r="r" b="b"/>
              <a:pathLst>
                <a:path w="3357245" h="1397634">
                  <a:moveTo>
                    <a:pt x="301561" y="6286"/>
                  </a:moveTo>
                  <a:lnTo>
                    <a:pt x="258216" y="6286"/>
                  </a:lnTo>
                  <a:lnTo>
                    <a:pt x="218630" y="181254"/>
                  </a:lnTo>
                  <a:lnTo>
                    <a:pt x="188099" y="63144"/>
                  </a:lnTo>
                  <a:lnTo>
                    <a:pt x="173393" y="6286"/>
                  </a:lnTo>
                  <a:lnTo>
                    <a:pt x="129108" y="6286"/>
                  </a:lnTo>
                  <a:lnTo>
                    <a:pt x="82613" y="181254"/>
                  </a:lnTo>
                  <a:lnTo>
                    <a:pt x="43040" y="6286"/>
                  </a:lnTo>
                  <a:lnTo>
                    <a:pt x="0" y="6286"/>
                  </a:lnTo>
                  <a:lnTo>
                    <a:pt x="58115" y="226174"/>
                  </a:lnTo>
                  <a:lnTo>
                    <a:pt x="105549" y="226174"/>
                  </a:lnTo>
                  <a:lnTo>
                    <a:pt x="117919" y="181254"/>
                  </a:lnTo>
                  <a:lnTo>
                    <a:pt x="150469" y="63144"/>
                  </a:lnTo>
                  <a:lnTo>
                    <a:pt x="194132" y="226174"/>
                  </a:lnTo>
                  <a:lnTo>
                    <a:pt x="241871" y="226174"/>
                  </a:lnTo>
                  <a:lnTo>
                    <a:pt x="254076" y="181254"/>
                  </a:lnTo>
                  <a:lnTo>
                    <a:pt x="301561" y="6286"/>
                  </a:lnTo>
                  <a:close/>
                </a:path>
                <a:path w="3357245" h="1397634">
                  <a:moveTo>
                    <a:pt x="467118" y="142925"/>
                  </a:moveTo>
                  <a:lnTo>
                    <a:pt x="457060" y="104292"/>
                  </a:lnTo>
                  <a:lnTo>
                    <a:pt x="429729" y="76644"/>
                  </a:lnTo>
                  <a:lnTo>
                    <a:pt x="426275" y="74980"/>
                  </a:lnTo>
                  <a:lnTo>
                    <a:pt x="426275" y="132880"/>
                  </a:lnTo>
                  <a:lnTo>
                    <a:pt x="348691" y="132880"/>
                  </a:lnTo>
                  <a:lnTo>
                    <a:pt x="375310" y="101384"/>
                  </a:lnTo>
                  <a:lnTo>
                    <a:pt x="389216" y="99263"/>
                  </a:lnTo>
                  <a:lnTo>
                    <a:pt x="396595" y="99834"/>
                  </a:lnTo>
                  <a:lnTo>
                    <a:pt x="425221" y="125564"/>
                  </a:lnTo>
                  <a:lnTo>
                    <a:pt x="426275" y="132880"/>
                  </a:lnTo>
                  <a:lnTo>
                    <a:pt x="426275" y="74980"/>
                  </a:lnTo>
                  <a:lnTo>
                    <a:pt x="420611" y="72250"/>
                  </a:lnTo>
                  <a:lnTo>
                    <a:pt x="410806" y="69100"/>
                  </a:lnTo>
                  <a:lnTo>
                    <a:pt x="400342" y="67221"/>
                  </a:lnTo>
                  <a:lnTo>
                    <a:pt x="389216" y="66598"/>
                  </a:lnTo>
                  <a:lnTo>
                    <a:pt x="377355" y="67259"/>
                  </a:lnTo>
                  <a:lnTo>
                    <a:pt x="338010" y="82981"/>
                  </a:lnTo>
                  <a:lnTo>
                    <a:pt x="313817" y="116243"/>
                  </a:lnTo>
                  <a:lnTo>
                    <a:pt x="308203" y="150152"/>
                  </a:lnTo>
                  <a:lnTo>
                    <a:pt x="308813" y="161112"/>
                  </a:lnTo>
                  <a:lnTo>
                    <a:pt x="324205" y="200215"/>
                  </a:lnTo>
                  <a:lnTo>
                    <a:pt x="356565" y="224282"/>
                  </a:lnTo>
                  <a:lnTo>
                    <a:pt x="388899" y="229933"/>
                  </a:lnTo>
                  <a:lnTo>
                    <a:pt x="398068" y="229501"/>
                  </a:lnTo>
                  <a:lnTo>
                    <a:pt x="436333" y="214858"/>
                  </a:lnTo>
                  <a:lnTo>
                    <a:pt x="453034" y="196951"/>
                  </a:lnTo>
                  <a:lnTo>
                    <a:pt x="456514" y="191300"/>
                  </a:lnTo>
                  <a:lnTo>
                    <a:pt x="459828" y="184391"/>
                  </a:lnTo>
                  <a:lnTo>
                    <a:pt x="462407" y="177165"/>
                  </a:lnTo>
                  <a:lnTo>
                    <a:pt x="421563" y="177165"/>
                  </a:lnTo>
                  <a:lnTo>
                    <a:pt x="418846" y="183032"/>
                  </a:lnTo>
                  <a:lnTo>
                    <a:pt x="414655" y="187845"/>
                  </a:lnTo>
                  <a:lnTo>
                    <a:pt x="409003" y="191617"/>
                  </a:lnTo>
                  <a:lnTo>
                    <a:pt x="403555" y="195173"/>
                  </a:lnTo>
                  <a:lnTo>
                    <a:pt x="396748" y="196951"/>
                  </a:lnTo>
                  <a:lnTo>
                    <a:pt x="388581" y="196951"/>
                  </a:lnTo>
                  <a:lnTo>
                    <a:pt x="351828" y="174256"/>
                  </a:lnTo>
                  <a:lnTo>
                    <a:pt x="348056" y="158000"/>
                  </a:lnTo>
                  <a:lnTo>
                    <a:pt x="466483" y="158000"/>
                  </a:lnTo>
                  <a:lnTo>
                    <a:pt x="466699" y="155282"/>
                  </a:lnTo>
                  <a:lnTo>
                    <a:pt x="466801" y="150152"/>
                  </a:lnTo>
                  <a:lnTo>
                    <a:pt x="467017" y="147637"/>
                  </a:lnTo>
                  <a:lnTo>
                    <a:pt x="467118" y="142925"/>
                  </a:lnTo>
                  <a:close/>
                </a:path>
                <a:path w="3357245" h="1397634">
                  <a:moveTo>
                    <a:pt x="469455" y="611162"/>
                  </a:moveTo>
                  <a:lnTo>
                    <a:pt x="347827" y="611162"/>
                  </a:lnTo>
                  <a:lnTo>
                    <a:pt x="347827" y="818489"/>
                  </a:lnTo>
                  <a:lnTo>
                    <a:pt x="347827" y="913396"/>
                  </a:lnTo>
                  <a:lnTo>
                    <a:pt x="347827" y="1101369"/>
                  </a:lnTo>
                  <a:lnTo>
                    <a:pt x="176441" y="1101369"/>
                  </a:lnTo>
                  <a:lnTo>
                    <a:pt x="176441" y="913396"/>
                  </a:lnTo>
                  <a:lnTo>
                    <a:pt x="347827" y="913396"/>
                  </a:lnTo>
                  <a:lnTo>
                    <a:pt x="347827" y="818489"/>
                  </a:lnTo>
                  <a:lnTo>
                    <a:pt x="176441" y="818489"/>
                  </a:lnTo>
                  <a:lnTo>
                    <a:pt x="176441" y="611162"/>
                  </a:lnTo>
                  <a:lnTo>
                    <a:pt x="54800" y="611162"/>
                  </a:lnTo>
                  <a:lnTo>
                    <a:pt x="54800" y="1199959"/>
                  </a:lnTo>
                  <a:lnTo>
                    <a:pt x="469455" y="1199959"/>
                  </a:lnTo>
                  <a:lnTo>
                    <a:pt x="469455" y="1101369"/>
                  </a:lnTo>
                  <a:lnTo>
                    <a:pt x="469455" y="913396"/>
                  </a:lnTo>
                  <a:lnTo>
                    <a:pt x="469455" y="818489"/>
                  </a:lnTo>
                  <a:lnTo>
                    <a:pt x="469455" y="611162"/>
                  </a:lnTo>
                  <a:close/>
                </a:path>
                <a:path w="3357245" h="1397634">
                  <a:moveTo>
                    <a:pt x="669937" y="148577"/>
                  </a:moveTo>
                  <a:lnTo>
                    <a:pt x="659879" y="106489"/>
                  </a:lnTo>
                  <a:lnTo>
                    <a:pt x="632548" y="77279"/>
                  </a:lnTo>
                  <a:lnTo>
                    <a:pt x="629094" y="75476"/>
                  </a:lnTo>
                  <a:lnTo>
                    <a:pt x="629094" y="148577"/>
                  </a:lnTo>
                  <a:lnTo>
                    <a:pt x="628307" y="158318"/>
                  </a:lnTo>
                  <a:lnTo>
                    <a:pt x="602322" y="191541"/>
                  </a:lnTo>
                  <a:lnTo>
                    <a:pt x="584809" y="194754"/>
                  </a:lnTo>
                  <a:lnTo>
                    <a:pt x="575500" y="193954"/>
                  </a:lnTo>
                  <a:lnTo>
                    <a:pt x="543572" y="166878"/>
                  </a:lnTo>
                  <a:lnTo>
                    <a:pt x="540512" y="148272"/>
                  </a:lnTo>
                  <a:lnTo>
                    <a:pt x="541274" y="138531"/>
                  </a:lnTo>
                  <a:lnTo>
                    <a:pt x="567055" y="105079"/>
                  </a:lnTo>
                  <a:lnTo>
                    <a:pt x="584809" y="101777"/>
                  </a:lnTo>
                  <a:lnTo>
                    <a:pt x="593979" y="102603"/>
                  </a:lnTo>
                  <a:lnTo>
                    <a:pt x="625957" y="129971"/>
                  </a:lnTo>
                  <a:lnTo>
                    <a:pt x="629094" y="148577"/>
                  </a:lnTo>
                  <a:lnTo>
                    <a:pt x="629094" y="75476"/>
                  </a:lnTo>
                  <a:lnTo>
                    <a:pt x="623620" y="72605"/>
                  </a:lnTo>
                  <a:lnTo>
                    <a:pt x="614095" y="69265"/>
                  </a:lnTo>
                  <a:lnTo>
                    <a:pt x="603986" y="67259"/>
                  </a:lnTo>
                  <a:lnTo>
                    <a:pt x="593293" y="66598"/>
                  </a:lnTo>
                  <a:lnTo>
                    <a:pt x="583844" y="67081"/>
                  </a:lnTo>
                  <a:lnTo>
                    <a:pt x="545211" y="87642"/>
                  </a:lnTo>
                  <a:lnTo>
                    <a:pt x="541147" y="92671"/>
                  </a:lnTo>
                  <a:lnTo>
                    <a:pt x="541147" y="0"/>
                  </a:lnTo>
                  <a:lnTo>
                    <a:pt x="500938" y="0"/>
                  </a:lnTo>
                  <a:lnTo>
                    <a:pt x="500938" y="226174"/>
                  </a:lnTo>
                  <a:lnTo>
                    <a:pt x="536740" y="226174"/>
                  </a:lnTo>
                  <a:lnTo>
                    <a:pt x="541147" y="204812"/>
                  </a:lnTo>
                  <a:lnTo>
                    <a:pt x="545541" y="210439"/>
                  </a:lnTo>
                  <a:lnTo>
                    <a:pt x="584771" y="229527"/>
                  </a:lnTo>
                  <a:lnTo>
                    <a:pt x="593293" y="229933"/>
                  </a:lnTo>
                  <a:lnTo>
                    <a:pt x="603986" y="229285"/>
                  </a:lnTo>
                  <a:lnTo>
                    <a:pt x="640740" y="213766"/>
                  </a:lnTo>
                  <a:lnTo>
                    <a:pt x="657288" y="194754"/>
                  </a:lnTo>
                  <a:lnTo>
                    <a:pt x="659879" y="190677"/>
                  </a:lnTo>
                  <a:lnTo>
                    <a:pt x="664286" y="181089"/>
                  </a:lnTo>
                  <a:lnTo>
                    <a:pt x="667423" y="170878"/>
                  </a:lnTo>
                  <a:lnTo>
                    <a:pt x="669302" y="160045"/>
                  </a:lnTo>
                  <a:lnTo>
                    <a:pt x="669937" y="148577"/>
                  </a:lnTo>
                  <a:close/>
                </a:path>
                <a:path w="3357245" h="1397634">
                  <a:moveTo>
                    <a:pt x="821436" y="861796"/>
                  </a:moveTo>
                  <a:lnTo>
                    <a:pt x="697966" y="861796"/>
                  </a:lnTo>
                  <a:lnTo>
                    <a:pt x="697966" y="543902"/>
                  </a:lnTo>
                  <a:lnTo>
                    <a:pt x="574497" y="543902"/>
                  </a:lnTo>
                  <a:lnTo>
                    <a:pt x="574497" y="1397152"/>
                  </a:lnTo>
                  <a:lnTo>
                    <a:pt x="697966" y="1397152"/>
                  </a:lnTo>
                  <a:lnTo>
                    <a:pt x="697966" y="963155"/>
                  </a:lnTo>
                  <a:lnTo>
                    <a:pt x="821436" y="963155"/>
                  </a:lnTo>
                  <a:lnTo>
                    <a:pt x="821436" y="861796"/>
                  </a:lnTo>
                  <a:close/>
                </a:path>
                <a:path w="3357245" h="1397634">
                  <a:moveTo>
                    <a:pt x="985507" y="105232"/>
                  </a:moveTo>
                  <a:lnTo>
                    <a:pt x="889393" y="105232"/>
                  </a:lnTo>
                  <a:lnTo>
                    <a:pt x="889393" y="135382"/>
                  </a:lnTo>
                  <a:lnTo>
                    <a:pt x="944994" y="135382"/>
                  </a:lnTo>
                  <a:lnTo>
                    <a:pt x="942657" y="147955"/>
                  </a:lnTo>
                  <a:lnTo>
                    <a:pt x="917994" y="185115"/>
                  </a:lnTo>
                  <a:lnTo>
                    <a:pt x="881532" y="194132"/>
                  </a:lnTo>
                  <a:lnTo>
                    <a:pt x="867092" y="192887"/>
                  </a:lnTo>
                  <a:lnTo>
                    <a:pt x="833158" y="174332"/>
                  </a:lnTo>
                  <a:lnTo>
                    <a:pt x="816673" y="134988"/>
                  </a:lnTo>
                  <a:lnTo>
                    <a:pt x="815568" y="117792"/>
                  </a:lnTo>
                  <a:lnTo>
                    <a:pt x="816686" y="100558"/>
                  </a:lnTo>
                  <a:lnTo>
                    <a:pt x="833475" y="60629"/>
                  </a:lnTo>
                  <a:lnTo>
                    <a:pt x="868819" y="40894"/>
                  </a:lnTo>
                  <a:lnTo>
                    <a:pt x="884364" y="39573"/>
                  </a:lnTo>
                  <a:lnTo>
                    <a:pt x="894257" y="40132"/>
                  </a:lnTo>
                  <a:lnTo>
                    <a:pt x="929436" y="58585"/>
                  </a:lnTo>
                  <a:lnTo>
                    <a:pt x="936510" y="72250"/>
                  </a:lnTo>
                  <a:lnTo>
                    <a:pt x="981430" y="72250"/>
                  </a:lnTo>
                  <a:lnTo>
                    <a:pt x="960043" y="31191"/>
                  </a:lnTo>
                  <a:lnTo>
                    <a:pt x="919708" y="7150"/>
                  </a:lnTo>
                  <a:lnTo>
                    <a:pt x="884364" y="2514"/>
                  </a:lnTo>
                  <a:lnTo>
                    <a:pt x="867968" y="3429"/>
                  </a:lnTo>
                  <a:lnTo>
                    <a:pt x="825627" y="17272"/>
                  </a:lnTo>
                  <a:lnTo>
                    <a:pt x="795058" y="45491"/>
                  </a:lnTo>
                  <a:lnTo>
                    <a:pt x="777722" y="85598"/>
                  </a:lnTo>
                  <a:lnTo>
                    <a:pt x="774420" y="117487"/>
                  </a:lnTo>
                  <a:lnTo>
                    <a:pt x="775220" y="133781"/>
                  </a:lnTo>
                  <a:lnTo>
                    <a:pt x="787298" y="176542"/>
                  </a:lnTo>
                  <a:lnTo>
                    <a:pt x="812444" y="208051"/>
                  </a:lnTo>
                  <a:lnTo>
                    <a:pt x="848626" y="226402"/>
                  </a:lnTo>
                  <a:lnTo>
                    <a:pt x="877773" y="229933"/>
                  </a:lnTo>
                  <a:lnTo>
                    <a:pt x="889622" y="229412"/>
                  </a:lnTo>
                  <a:lnTo>
                    <a:pt x="926287" y="216763"/>
                  </a:lnTo>
                  <a:lnTo>
                    <a:pt x="945299" y="197269"/>
                  </a:lnTo>
                  <a:lnTo>
                    <a:pt x="948448" y="226174"/>
                  </a:lnTo>
                  <a:lnTo>
                    <a:pt x="985507" y="226174"/>
                  </a:lnTo>
                  <a:lnTo>
                    <a:pt x="985507" y="197269"/>
                  </a:lnTo>
                  <a:lnTo>
                    <a:pt x="985507" y="194132"/>
                  </a:lnTo>
                  <a:lnTo>
                    <a:pt x="985507" y="105232"/>
                  </a:lnTo>
                  <a:close/>
                </a:path>
                <a:path w="3357245" h="1397634">
                  <a:moveTo>
                    <a:pt x="1184808" y="70358"/>
                  </a:moveTo>
                  <a:lnTo>
                    <a:pt x="1142085" y="70358"/>
                  </a:lnTo>
                  <a:lnTo>
                    <a:pt x="1096543" y="179997"/>
                  </a:lnTo>
                  <a:lnTo>
                    <a:pt x="1052868" y="70358"/>
                  </a:lnTo>
                  <a:lnTo>
                    <a:pt x="1009205" y="70358"/>
                  </a:lnTo>
                  <a:lnTo>
                    <a:pt x="1069835" y="215798"/>
                  </a:lnTo>
                  <a:lnTo>
                    <a:pt x="1079258" y="215798"/>
                  </a:lnTo>
                  <a:lnTo>
                    <a:pt x="1043139" y="295275"/>
                  </a:lnTo>
                  <a:lnTo>
                    <a:pt x="1085862" y="295275"/>
                  </a:lnTo>
                  <a:lnTo>
                    <a:pt x="1136573" y="179997"/>
                  </a:lnTo>
                  <a:lnTo>
                    <a:pt x="1184808" y="70358"/>
                  </a:lnTo>
                  <a:close/>
                </a:path>
                <a:path w="3357245" h="1397634">
                  <a:moveTo>
                    <a:pt x="1359357" y="70358"/>
                  </a:moveTo>
                  <a:lnTo>
                    <a:pt x="1317269" y="70358"/>
                  </a:lnTo>
                  <a:lnTo>
                    <a:pt x="1277683" y="188163"/>
                  </a:lnTo>
                  <a:lnTo>
                    <a:pt x="1238110" y="70358"/>
                  </a:lnTo>
                  <a:lnTo>
                    <a:pt x="1196009" y="70358"/>
                  </a:lnTo>
                  <a:lnTo>
                    <a:pt x="1253185" y="226174"/>
                  </a:lnTo>
                  <a:lnTo>
                    <a:pt x="1301877" y="226174"/>
                  </a:lnTo>
                  <a:lnTo>
                    <a:pt x="1315897" y="188163"/>
                  </a:lnTo>
                  <a:lnTo>
                    <a:pt x="1359357" y="70358"/>
                  </a:lnTo>
                  <a:close/>
                </a:path>
                <a:path w="3357245" h="1397634">
                  <a:moveTo>
                    <a:pt x="1530972" y="142925"/>
                  </a:moveTo>
                  <a:lnTo>
                    <a:pt x="1530362" y="132880"/>
                  </a:lnTo>
                  <a:lnTo>
                    <a:pt x="1530350" y="132499"/>
                  </a:lnTo>
                  <a:lnTo>
                    <a:pt x="1528457" y="122580"/>
                  </a:lnTo>
                  <a:lnTo>
                    <a:pt x="1525320" y="113182"/>
                  </a:lnTo>
                  <a:lnTo>
                    <a:pt x="1520926" y="104292"/>
                  </a:lnTo>
                  <a:lnTo>
                    <a:pt x="1517688" y="99263"/>
                  </a:lnTo>
                  <a:lnTo>
                    <a:pt x="1515567" y="95961"/>
                  </a:lnTo>
                  <a:lnTo>
                    <a:pt x="1509217" y="88582"/>
                  </a:lnTo>
                  <a:lnTo>
                    <a:pt x="1501902" y="82143"/>
                  </a:lnTo>
                  <a:lnTo>
                    <a:pt x="1493596" y="76644"/>
                  </a:lnTo>
                  <a:lnTo>
                    <a:pt x="1490141" y="74993"/>
                  </a:lnTo>
                  <a:lnTo>
                    <a:pt x="1490141" y="132880"/>
                  </a:lnTo>
                  <a:lnTo>
                    <a:pt x="1412544" y="132880"/>
                  </a:lnTo>
                  <a:lnTo>
                    <a:pt x="1439176" y="101384"/>
                  </a:lnTo>
                  <a:lnTo>
                    <a:pt x="1453070" y="99263"/>
                  </a:lnTo>
                  <a:lnTo>
                    <a:pt x="1460449" y="99834"/>
                  </a:lnTo>
                  <a:lnTo>
                    <a:pt x="1489075" y="125564"/>
                  </a:lnTo>
                  <a:lnTo>
                    <a:pt x="1490141" y="132880"/>
                  </a:lnTo>
                  <a:lnTo>
                    <a:pt x="1490141" y="74993"/>
                  </a:lnTo>
                  <a:lnTo>
                    <a:pt x="1484464" y="72250"/>
                  </a:lnTo>
                  <a:lnTo>
                    <a:pt x="1474673" y="69100"/>
                  </a:lnTo>
                  <a:lnTo>
                    <a:pt x="1464208" y="67221"/>
                  </a:lnTo>
                  <a:lnTo>
                    <a:pt x="1453070" y="66598"/>
                  </a:lnTo>
                  <a:lnTo>
                    <a:pt x="1441208" y="67259"/>
                  </a:lnTo>
                  <a:lnTo>
                    <a:pt x="1401864" y="82981"/>
                  </a:lnTo>
                  <a:lnTo>
                    <a:pt x="1377683" y="116243"/>
                  </a:lnTo>
                  <a:lnTo>
                    <a:pt x="1372057" y="150152"/>
                  </a:lnTo>
                  <a:lnTo>
                    <a:pt x="1372679" y="161112"/>
                  </a:lnTo>
                  <a:lnTo>
                    <a:pt x="1388071" y="200215"/>
                  </a:lnTo>
                  <a:lnTo>
                    <a:pt x="1420418" y="224282"/>
                  </a:lnTo>
                  <a:lnTo>
                    <a:pt x="1452753" y="229933"/>
                  </a:lnTo>
                  <a:lnTo>
                    <a:pt x="1461922" y="229501"/>
                  </a:lnTo>
                  <a:lnTo>
                    <a:pt x="1500187" y="214858"/>
                  </a:lnTo>
                  <a:lnTo>
                    <a:pt x="1516888" y="196951"/>
                  </a:lnTo>
                  <a:lnTo>
                    <a:pt x="1520367" y="191300"/>
                  </a:lnTo>
                  <a:lnTo>
                    <a:pt x="1523695" y="184391"/>
                  </a:lnTo>
                  <a:lnTo>
                    <a:pt x="1526260" y="177165"/>
                  </a:lnTo>
                  <a:lnTo>
                    <a:pt x="1485430" y="177165"/>
                  </a:lnTo>
                  <a:lnTo>
                    <a:pt x="1482699" y="183032"/>
                  </a:lnTo>
                  <a:lnTo>
                    <a:pt x="1478521" y="187845"/>
                  </a:lnTo>
                  <a:lnTo>
                    <a:pt x="1472857" y="191617"/>
                  </a:lnTo>
                  <a:lnTo>
                    <a:pt x="1467421" y="195173"/>
                  </a:lnTo>
                  <a:lnTo>
                    <a:pt x="1460614" y="196951"/>
                  </a:lnTo>
                  <a:lnTo>
                    <a:pt x="1452448" y="196951"/>
                  </a:lnTo>
                  <a:lnTo>
                    <a:pt x="1415694" y="174256"/>
                  </a:lnTo>
                  <a:lnTo>
                    <a:pt x="1411922" y="158000"/>
                  </a:lnTo>
                  <a:lnTo>
                    <a:pt x="1530350" y="158000"/>
                  </a:lnTo>
                  <a:lnTo>
                    <a:pt x="1530553" y="155282"/>
                  </a:lnTo>
                  <a:lnTo>
                    <a:pt x="1530654" y="150152"/>
                  </a:lnTo>
                  <a:lnTo>
                    <a:pt x="1530870" y="147637"/>
                  </a:lnTo>
                  <a:lnTo>
                    <a:pt x="1530972" y="142925"/>
                  </a:lnTo>
                  <a:close/>
                </a:path>
                <a:path w="3357245" h="1397634">
                  <a:moveTo>
                    <a:pt x="1649742" y="1203642"/>
                  </a:moveTo>
                  <a:lnTo>
                    <a:pt x="1323555" y="1203642"/>
                  </a:lnTo>
                  <a:lnTo>
                    <a:pt x="1323555" y="1076490"/>
                  </a:lnTo>
                  <a:lnTo>
                    <a:pt x="1582483" y="1076490"/>
                  </a:lnTo>
                  <a:lnTo>
                    <a:pt x="1582483" y="1042390"/>
                  </a:lnTo>
                  <a:lnTo>
                    <a:pt x="1582483" y="1026731"/>
                  </a:lnTo>
                  <a:lnTo>
                    <a:pt x="1582483" y="977900"/>
                  </a:lnTo>
                  <a:lnTo>
                    <a:pt x="1087666" y="977900"/>
                  </a:lnTo>
                  <a:lnTo>
                    <a:pt x="1087666" y="882992"/>
                  </a:lnTo>
                  <a:lnTo>
                    <a:pt x="1563128" y="882992"/>
                  </a:lnTo>
                  <a:lnTo>
                    <a:pt x="1563128" y="599186"/>
                  </a:lnTo>
                  <a:lnTo>
                    <a:pt x="964196" y="599186"/>
                  </a:lnTo>
                  <a:lnTo>
                    <a:pt x="964196" y="695934"/>
                  </a:lnTo>
                  <a:lnTo>
                    <a:pt x="1441500" y="695934"/>
                  </a:lnTo>
                  <a:lnTo>
                    <a:pt x="1441500" y="787158"/>
                  </a:lnTo>
                  <a:lnTo>
                    <a:pt x="966038" y="787158"/>
                  </a:lnTo>
                  <a:lnTo>
                    <a:pt x="966038" y="1076490"/>
                  </a:lnTo>
                  <a:lnTo>
                    <a:pt x="1201000" y="1076490"/>
                  </a:lnTo>
                  <a:lnTo>
                    <a:pt x="1201000" y="1203642"/>
                  </a:lnTo>
                  <a:lnTo>
                    <a:pt x="877582" y="1203642"/>
                  </a:lnTo>
                  <a:lnTo>
                    <a:pt x="877582" y="1303159"/>
                  </a:lnTo>
                  <a:lnTo>
                    <a:pt x="1649742" y="1303159"/>
                  </a:lnTo>
                  <a:lnTo>
                    <a:pt x="1649742" y="1244193"/>
                  </a:lnTo>
                  <a:lnTo>
                    <a:pt x="1649742" y="1203642"/>
                  </a:lnTo>
                  <a:close/>
                </a:path>
                <a:path w="3357245" h="1397634">
                  <a:moveTo>
                    <a:pt x="1661858" y="66598"/>
                  </a:moveTo>
                  <a:lnTo>
                    <a:pt x="1620456" y="80492"/>
                  </a:lnTo>
                  <a:lnTo>
                    <a:pt x="1604378" y="99580"/>
                  </a:lnTo>
                  <a:lnTo>
                    <a:pt x="1600606" y="70358"/>
                  </a:lnTo>
                  <a:lnTo>
                    <a:pt x="1564792" y="70358"/>
                  </a:lnTo>
                  <a:lnTo>
                    <a:pt x="1564792" y="226174"/>
                  </a:lnTo>
                  <a:lnTo>
                    <a:pt x="1605000" y="226174"/>
                  </a:lnTo>
                  <a:lnTo>
                    <a:pt x="1605000" y="155181"/>
                  </a:lnTo>
                  <a:lnTo>
                    <a:pt x="1605356" y="146710"/>
                  </a:lnTo>
                  <a:lnTo>
                    <a:pt x="1633905" y="110363"/>
                  </a:lnTo>
                  <a:lnTo>
                    <a:pt x="1641754" y="109004"/>
                  </a:lnTo>
                  <a:lnTo>
                    <a:pt x="1661858" y="109004"/>
                  </a:lnTo>
                  <a:lnTo>
                    <a:pt x="1661858" y="99580"/>
                  </a:lnTo>
                  <a:lnTo>
                    <a:pt x="1661858" y="66598"/>
                  </a:lnTo>
                  <a:close/>
                </a:path>
                <a:path w="3357245" h="1397634">
                  <a:moveTo>
                    <a:pt x="2226487" y="920762"/>
                  </a:moveTo>
                  <a:lnTo>
                    <a:pt x="2173859" y="899604"/>
                  </a:lnTo>
                  <a:lnTo>
                    <a:pt x="2130247" y="872299"/>
                  </a:lnTo>
                  <a:lnTo>
                    <a:pt x="2095322" y="839825"/>
                  </a:lnTo>
                  <a:lnTo>
                    <a:pt x="2068753" y="803135"/>
                  </a:lnTo>
                  <a:lnTo>
                    <a:pt x="2050199" y="763206"/>
                  </a:lnTo>
                  <a:lnTo>
                    <a:pt x="2039302" y="721004"/>
                  </a:lnTo>
                  <a:lnTo>
                    <a:pt x="2035746" y="677506"/>
                  </a:lnTo>
                  <a:lnTo>
                    <a:pt x="2035746" y="589965"/>
                  </a:lnTo>
                  <a:lnTo>
                    <a:pt x="2011794" y="589965"/>
                  </a:lnTo>
                  <a:lnTo>
                    <a:pt x="1936242" y="589965"/>
                  </a:lnTo>
                  <a:lnTo>
                    <a:pt x="1911362" y="589965"/>
                  </a:lnTo>
                  <a:lnTo>
                    <a:pt x="1911362" y="665530"/>
                  </a:lnTo>
                  <a:lnTo>
                    <a:pt x="1908581" y="708850"/>
                  </a:lnTo>
                  <a:lnTo>
                    <a:pt x="1900059" y="751255"/>
                  </a:lnTo>
                  <a:lnTo>
                    <a:pt x="1885454" y="791959"/>
                  </a:lnTo>
                  <a:lnTo>
                    <a:pt x="1864474" y="830237"/>
                  </a:lnTo>
                  <a:lnTo>
                    <a:pt x="1836801" y="865314"/>
                  </a:lnTo>
                  <a:lnTo>
                    <a:pt x="1802130" y="896429"/>
                  </a:lnTo>
                  <a:lnTo>
                    <a:pt x="1760118" y="922845"/>
                  </a:lnTo>
                  <a:lnTo>
                    <a:pt x="1710486" y="943800"/>
                  </a:lnTo>
                  <a:lnTo>
                    <a:pt x="1775904" y="1040549"/>
                  </a:lnTo>
                  <a:lnTo>
                    <a:pt x="1821916" y="1020965"/>
                  </a:lnTo>
                  <a:lnTo>
                    <a:pt x="1862709" y="996238"/>
                  </a:lnTo>
                  <a:lnTo>
                    <a:pt x="1898383" y="966800"/>
                  </a:lnTo>
                  <a:lnTo>
                    <a:pt x="1929003" y="933094"/>
                  </a:lnTo>
                  <a:lnTo>
                    <a:pt x="1954669" y="895540"/>
                  </a:lnTo>
                  <a:lnTo>
                    <a:pt x="1975472" y="854595"/>
                  </a:lnTo>
                  <a:lnTo>
                    <a:pt x="1980107" y="864857"/>
                  </a:lnTo>
                  <a:lnTo>
                    <a:pt x="2005063" y="904074"/>
                  </a:lnTo>
                  <a:lnTo>
                    <a:pt x="2035746" y="939266"/>
                  </a:lnTo>
                  <a:lnTo>
                    <a:pt x="2072246" y="969924"/>
                  </a:lnTo>
                  <a:lnTo>
                    <a:pt x="2114613" y="995553"/>
                  </a:lnTo>
                  <a:lnTo>
                    <a:pt x="2162911" y="1015669"/>
                  </a:lnTo>
                  <a:lnTo>
                    <a:pt x="2226487" y="920762"/>
                  </a:lnTo>
                  <a:close/>
                </a:path>
                <a:path w="3357245" h="1397634">
                  <a:moveTo>
                    <a:pt x="2406167" y="1232217"/>
                  </a:moveTo>
                  <a:lnTo>
                    <a:pt x="2385987" y="1162900"/>
                  </a:lnTo>
                  <a:lnTo>
                    <a:pt x="2328303" y="1111046"/>
                  </a:lnTo>
                  <a:lnTo>
                    <a:pt x="2286762" y="1092250"/>
                  </a:lnTo>
                  <a:lnTo>
                    <a:pt x="2284539" y="1091641"/>
                  </a:lnTo>
                  <a:lnTo>
                    <a:pt x="2284539" y="1232217"/>
                  </a:lnTo>
                  <a:lnTo>
                    <a:pt x="2273770" y="1263370"/>
                  </a:lnTo>
                  <a:lnTo>
                    <a:pt x="2241918" y="1285189"/>
                  </a:lnTo>
                  <a:lnTo>
                    <a:pt x="2189696" y="1298041"/>
                  </a:lnTo>
                  <a:lnTo>
                    <a:pt x="2117763" y="1302245"/>
                  </a:lnTo>
                  <a:lnTo>
                    <a:pt x="2045690" y="1298041"/>
                  </a:lnTo>
                  <a:lnTo>
                    <a:pt x="1993138" y="1285189"/>
                  </a:lnTo>
                  <a:lnTo>
                    <a:pt x="1960968" y="1263370"/>
                  </a:lnTo>
                  <a:lnTo>
                    <a:pt x="1950059" y="1232217"/>
                  </a:lnTo>
                  <a:lnTo>
                    <a:pt x="1960968" y="1201445"/>
                  </a:lnTo>
                  <a:lnTo>
                    <a:pt x="1993138" y="1179576"/>
                  </a:lnTo>
                  <a:lnTo>
                    <a:pt x="2045690" y="1166520"/>
                  </a:lnTo>
                  <a:lnTo>
                    <a:pt x="2117763" y="1162177"/>
                  </a:lnTo>
                  <a:lnTo>
                    <a:pt x="2189696" y="1166520"/>
                  </a:lnTo>
                  <a:lnTo>
                    <a:pt x="2241918" y="1179576"/>
                  </a:lnTo>
                  <a:lnTo>
                    <a:pt x="2273770" y="1201445"/>
                  </a:lnTo>
                  <a:lnTo>
                    <a:pt x="2284539" y="1232217"/>
                  </a:lnTo>
                  <a:lnTo>
                    <a:pt x="2284539" y="1091641"/>
                  </a:lnTo>
                  <a:lnTo>
                    <a:pt x="2237460" y="1078534"/>
                  </a:lnTo>
                  <a:lnTo>
                    <a:pt x="2180945" y="1070127"/>
                  </a:lnTo>
                  <a:lnTo>
                    <a:pt x="2117763" y="1067269"/>
                  </a:lnTo>
                  <a:lnTo>
                    <a:pt x="2054275" y="1070127"/>
                  </a:lnTo>
                  <a:lnTo>
                    <a:pt x="1997532" y="1078534"/>
                  </a:lnTo>
                  <a:lnTo>
                    <a:pt x="1948065" y="1092250"/>
                  </a:lnTo>
                  <a:lnTo>
                    <a:pt x="1906409" y="1111046"/>
                  </a:lnTo>
                  <a:lnTo>
                    <a:pt x="1873084" y="1134668"/>
                  </a:lnTo>
                  <a:lnTo>
                    <a:pt x="1833562" y="1195489"/>
                  </a:lnTo>
                  <a:lnTo>
                    <a:pt x="1828431" y="1232217"/>
                  </a:lnTo>
                  <a:lnTo>
                    <a:pt x="1833562" y="1269199"/>
                  </a:lnTo>
                  <a:lnTo>
                    <a:pt x="1873084" y="1330159"/>
                  </a:lnTo>
                  <a:lnTo>
                    <a:pt x="1906409" y="1353731"/>
                  </a:lnTo>
                  <a:lnTo>
                    <a:pt x="1948065" y="1372412"/>
                  </a:lnTo>
                  <a:lnTo>
                    <a:pt x="1997532" y="1386014"/>
                  </a:lnTo>
                  <a:lnTo>
                    <a:pt x="2054275" y="1394333"/>
                  </a:lnTo>
                  <a:lnTo>
                    <a:pt x="2117763" y="1397152"/>
                  </a:lnTo>
                  <a:lnTo>
                    <a:pt x="2180945" y="1394333"/>
                  </a:lnTo>
                  <a:lnTo>
                    <a:pt x="2237460" y="1386014"/>
                  </a:lnTo>
                  <a:lnTo>
                    <a:pt x="2286762" y="1372412"/>
                  </a:lnTo>
                  <a:lnTo>
                    <a:pt x="2328303" y="1353731"/>
                  </a:lnTo>
                  <a:lnTo>
                    <a:pt x="2361565" y="1330159"/>
                  </a:lnTo>
                  <a:lnTo>
                    <a:pt x="2385695" y="1302245"/>
                  </a:lnTo>
                  <a:lnTo>
                    <a:pt x="2385987" y="1301915"/>
                  </a:lnTo>
                  <a:lnTo>
                    <a:pt x="2401036" y="1269199"/>
                  </a:lnTo>
                  <a:lnTo>
                    <a:pt x="2406167" y="1232217"/>
                  </a:lnTo>
                  <a:close/>
                </a:path>
                <a:path w="3357245" h="1397634">
                  <a:moveTo>
                    <a:pt x="2509367" y="741083"/>
                  </a:moveTo>
                  <a:lnTo>
                    <a:pt x="2396032" y="741083"/>
                  </a:lnTo>
                  <a:lnTo>
                    <a:pt x="2396032" y="543902"/>
                  </a:lnTo>
                  <a:lnTo>
                    <a:pt x="2273477" y="543902"/>
                  </a:lnTo>
                  <a:lnTo>
                    <a:pt x="2273477" y="1047927"/>
                  </a:lnTo>
                  <a:lnTo>
                    <a:pt x="2396032" y="1047927"/>
                  </a:lnTo>
                  <a:lnTo>
                    <a:pt x="2396032" y="842441"/>
                  </a:lnTo>
                  <a:lnTo>
                    <a:pt x="2509367" y="842441"/>
                  </a:lnTo>
                  <a:lnTo>
                    <a:pt x="2509367" y="741083"/>
                  </a:lnTo>
                  <a:close/>
                </a:path>
                <a:path w="3357245" h="1397634">
                  <a:moveTo>
                    <a:pt x="3066770" y="964996"/>
                  </a:moveTo>
                  <a:lnTo>
                    <a:pt x="3065056" y="951179"/>
                  </a:lnTo>
                  <a:lnTo>
                    <a:pt x="3054794" y="868248"/>
                  </a:lnTo>
                  <a:lnTo>
                    <a:pt x="3016707" y="875436"/>
                  </a:lnTo>
                  <a:lnTo>
                    <a:pt x="2978366" y="881214"/>
                  </a:lnTo>
                  <a:lnTo>
                    <a:pt x="2938564" y="885723"/>
                  </a:lnTo>
                  <a:lnTo>
                    <a:pt x="2896070" y="889088"/>
                  </a:lnTo>
                  <a:lnTo>
                    <a:pt x="2849702" y="891463"/>
                  </a:lnTo>
                  <a:lnTo>
                    <a:pt x="2798229" y="892987"/>
                  </a:lnTo>
                  <a:lnTo>
                    <a:pt x="2740456" y="893800"/>
                  </a:lnTo>
                  <a:lnTo>
                    <a:pt x="2725839" y="893864"/>
                  </a:lnTo>
                  <a:lnTo>
                    <a:pt x="2725839" y="694093"/>
                  </a:lnTo>
                  <a:lnTo>
                    <a:pt x="2982912" y="694093"/>
                  </a:lnTo>
                  <a:lnTo>
                    <a:pt x="2982912" y="596417"/>
                  </a:lnTo>
                  <a:lnTo>
                    <a:pt x="2604211" y="596417"/>
                  </a:lnTo>
                  <a:lnTo>
                    <a:pt x="2604211" y="992644"/>
                  </a:lnTo>
                  <a:lnTo>
                    <a:pt x="2675153" y="992644"/>
                  </a:lnTo>
                  <a:lnTo>
                    <a:pt x="2742209" y="992390"/>
                  </a:lnTo>
                  <a:lnTo>
                    <a:pt x="2801785" y="991552"/>
                  </a:lnTo>
                  <a:lnTo>
                    <a:pt x="2855023" y="989965"/>
                  </a:lnTo>
                  <a:lnTo>
                    <a:pt x="2903093" y="987450"/>
                  </a:lnTo>
                  <a:lnTo>
                    <a:pt x="2947149" y="983869"/>
                  </a:lnTo>
                  <a:lnTo>
                    <a:pt x="2988348" y="979030"/>
                  </a:lnTo>
                  <a:lnTo>
                    <a:pt x="3027832" y="972794"/>
                  </a:lnTo>
                  <a:lnTo>
                    <a:pt x="3066770" y="964996"/>
                  </a:lnTo>
                  <a:close/>
                </a:path>
                <a:path w="3357245" h="1397634">
                  <a:moveTo>
                    <a:pt x="3243681" y="1058976"/>
                  </a:moveTo>
                  <a:lnTo>
                    <a:pt x="3123895" y="1058976"/>
                  </a:lnTo>
                  <a:lnTo>
                    <a:pt x="3123895" y="1155738"/>
                  </a:lnTo>
                  <a:lnTo>
                    <a:pt x="3123895" y="1291183"/>
                  </a:lnTo>
                  <a:lnTo>
                    <a:pt x="2809684" y="1291183"/>
                  </a:lnTo>
                  <a:lnTo>
                    <a:pt x="2809684" y="1155738"/>
                  </a:lnTo>
                  <a:lnTo>
                    <a:pt x="3123895" y="1155738"/>
                  </a:lnTo>
                  <a:lnTo>
                    <a:pt x="3123895" y="1058976"/>
                  </a:lnTo>
                  <a:lnTo>
                    <a:pt x="2688983" y="1058976"/>
                  </a:lnTo>
                  <a:lnTo>
                    <a:pt x="2688983" y="1387932"/>
                  </a:lnTo>
                  <a:lnTo>
                    <a:pt x="3243681" y="1387932"/>
                  </a:lnTo>
                  <a:lnTo>
                    <a:pt x="3243681" y="1291183"/>
                  </a:lnTo>
                  <a:lnTo>
                    <a:pt x="3243681" y="1155738"/>
                  </a:lnTo>
                  <a:lnTo>
                    <a:pt x="3243681" y="1058976"/>
                  </a:lnTo>
                  <a:close/>
                </a:path>
                <a:path w="3357245" h="1397634">
                  <a:moveTo>
                    <a:pt x="3357016" y="735558"/>
                  </a:moveTo>
                  <a:lnTo>
                    <a:pt x="3243681" y="735558"/>
                  </a:lnTo>
                  <a:lnTo>
                    <a:pt x="3243681" y="543902"/>
                  </a:lnTo>
                  <a:lnTo>
                    <a:pt x="3121139" y="543902"/>
                  </a:lnTo>
                  <a:lnTo>
                    <a:pt x="3121139" y="1022121"/>
                  </a:lnTo>
                  <a:lnTo>
                    <a:pt x="3243681" y="1022121"/>
                  </a:lnTo>
                  <a:lnTo>
                    <a:pt x="3243681" y="835075"/>
                  </a:lnTo>
                  <a:lnTo>
                    <a:pt x="3357016" y="835075"/>
                  </a:lnTo>
                  <a:lnTo>
                    <a:pt x="3357016" y="735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822" y="2513012"/>
              <a:ext cx="5183088" cy="51830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1560" cy="11308715"/>
          </a:xfrm>
          <a:custGeom>
            <a:avLst/>
            <a:gdLst/>
            <a:ahLst/>
            <a:cxnLst/>
            <a:rect l="l" t="t" r="r" b="b"/>
            <a:pathLst>
              <a:path w="20101560" h="11308715">
                <a:moveTo>
                  <a:pt x="0" y="11308556"/>
                </a:moveTo>
                <a:lnTo>
                  <a:pt x="0" y="0"/>
                </a:lnTo>
                <a:lnTo>
                  <a:pt x="20101500" y="0"/>
                </a:lnTo>
                <a:lnTo>
                  <a:pt x="20101500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69607" y="0"/>
            <a:ext cx="6435090" cy="7346315"/>
          </a:xfrm>
          <a:custGeom>
            <a:avLst/>
            <a:gdLst/>
            <a:ahLst/>
            <a:cxnLst/>
            <a:rect l="l" t="t" r="r" b="b"/>
            <a:pathLst>
              <a:path w="6435090" h="7346315">
                <a:moveTo>
                  <a:pt x="5256378" y="0"/>
                </a:moveTo>
                <a:lnTo>
                  <a:pt x="0" y="0"/>
                </a:lnTo>
                <a:lnTo>
                  <a:pt x="1589" y="56004"/>
                </a:lnTo>
                <a:lnTo>
                  <a:pt x="3876" y="118702"/>
                </a:lnTo>
                <a:lnTo>
                  <a:pt x="6683" y="181578"/>
                </a:lnTo>
                <a:lnTo>
                  <a:pt x="9958" y="243707"/>
                </a:lnTo>
                <a:lnTo>
                  <a:pt x="13749" y="306010"/>
                </a:lnTo>
                <a:lnTo>
                  <a:pt x="18037" y="368178"/>
                </a:lnTo>
                <a:lnTo>
                  <a:pt x="22820" y="430208"/>
                </a:lnTo>
                <a:lnTo>
                  <a:pt x="28096" y="492098"/>
                </a:lnTo>
                <a:lnTo>
                  <a:pt x="33863" y="553848"/>
                </a:lnTo>
                <a:lnTo>
                  <a:pt x="40119" y="615454"/>
                </a:lnTo>
                <a:lnTo>
                  <a:pt x="46863" y="676914"/>
                </a:lnTo>
                <a:lnTo>
                  <a:pt x="54091" y="738228"/>
                </a:lnTo>
                <a:lnTo>
                  <a:pt x="61804" y="799392"/>
                </a:lnTo>
                <a:lnTo>
                  <a:pt x="69997" y="860405"/>
                </a:lnTo>
                <a:lnTo>
                  <a:pt x="78670" y="921265"/>
                </a:lnTo>
                <a:lnTo>
                  <a:pt x="87821" y="981969"/>
                </a:lnTo>
                <a:lnTo>
                  <a:pt x="97446" y="1042517"/>
                </a:lnTo>
                <a:lnTo>
                  <a:pt x="107546" y="1102905"/>
                </a:lnTo>
                <a:lnTo>
                  <a:pt x="118117" y="1163132"/>
                </a:lnTo>
                <a:lnTo>
                  <a:pt x="129157" y="1223197"/>
                </a:lnTo>
                <a:lnTo>
                  <a:pt x="140665" y="1283096"/>
                </a:lnTo>
                <a:lnTo>
                  <a:pt x="152639" y="1342829"/>
                </a:lnTo>
                <a:lnTo>
                  <a:pt x="165076" y="1402392"/>
                </a:lnTo>
                <a:lnTo>
                  <a:pt x="177975" y="1461785"/>
                </a:lnTo>
                <a:lnTo>
                  <a:pt x="191334" y="1521005"/>
                </a:lnTo>
                <a:lnTo>
                  <a:pt x="205150" y="1580050"/>
                </a:lnTo>
                <a:lnTo>
                  <a:pt x="219423" y="1638918"/>
                </a:lnTo>
                <a:lnTo>
                  <a:pt x="234149" y="1697608"/>
                </a:lnTo>
                <a:lnTo>
                  <a:pt x="249327" y="1756117"/>
                </a:lnTo>
                <a:lnTo>
                  <a:pt x="264955" y="1814443"/>
                </a:lnTo>
                <a:lnTo>
                  <a:pt x="281031" y="1872585"/>
                </a:lnTo>
                <a:lnTo>
                  <a:pt x="297553" y="1930540"/>
                </a:lnTo>
                <a:lnTo>
                  <a:pt x="314519" y="1988306"/>
                </a:lnTo>
                <a:lnTo>
                  <a:pt x="331927" y="2045882"/>
                </a:lnTo>
                <a:lnTo>
                  <a:pt x="349775" y="2103266"/>
                </a:lnTo>
                <a:lnTo>
                  <a:pt x="368061" y="2160455"/>
                </a:lnTo>
                <a:lnTo>
                  <a:pt x="386783" y="2217448"/>
                </a:lnTo>
                <a:lnTo>
                  <a:pt x="405940" y="2274242"/>
                </a:lnTo>
                <a:lnTo>
                  <a:pt x="425529" y="2330836"/>
                </a:lnTo>
                <a:lnTo>
                  <a:pt x="445548" y="2387227"/>
                </a:lnTo>
                <a:lnTo>
                  <a:pt x="465995" y="2443415"/>
                </a:lnTo>
                <a:lnTo>
                  <a:pt x="486869" y="2499396"/>
                </a:lnTo>
                <a:lnTo>
                  <a:pt x="508167" y="2555169"/>
                </a:lnTo>
                <a:lnTo>
                  <a:pt x="529887" y="2610732"/>
                </a:lnTo>
                <a:lnTo>
                  <a:pt x="552028" y="2666082"/>
                </a:lnTo>
                <a:lnTo>
                  <a:pt x="574587" y="2721219"/>
                </a:lnTo>
                <a:lnTo>
                  <a:pt x="597563" y="2776139"/>
                </a:lnTo>
                <a:lnTo>
                  <a:pt x="620953" y="2830842"/>
                </a:lnTo>
                <a:lnTo>
                  <a:pt x="644756" y="2885324"/>
                </a:lnTo>
                <a:lnTo>
                  <a:pt x="668970" y="2939585"/>
                </a:lnTo>
                <a:lnTo>
                  <a:pt x="693592" y="2993621"/>
                </a:lnTo>
                <a:lnTo>
                  <a:pt x="718621" y="3047432"/>
                </a:lnTo>
                <a:lnTo>
                  <a:pt x="744055" y="3101015"/>
                </a:lnTo>
                <a:lnTo>
                  <a:pt x="769891" y="3154368"/>
                </a:lnTo>
                <a:lnTo>
                  <a:pt x="796128" y="3207489"/>
                </a:lnTo>
                <a:lnTo>
                  <a:pt x="822764" y="3260376"/>
                </a:lnTo>
                <a:lnTo>
                  <a:pt x="849797" y="3313028"/>
                </a:lnTo>
                <a:lnTo>
                  <a:pt x="877225" y="3365442"/>
                </a:lnTo>
                <a:lnTo>
                  <a:pt x="905045" y="3417617"/>
                </a:lnTo>
                <a:lnTo>
                  <a:pt x="933257" y="3469550"/>
                </a:lnTo>
                <a:lnTo>
                  <a:pt x="961857" y="3521239"/>
                </a:lnTo>
                <a:lnTo>
                  <a:pt x="990845" y="3572683"/>
                </a:lnTo>
                <a:lnTo>
                  <a:pt x="1020218" y="3623879"/>
                </a:lnTo>
                <a:lnTo>
                  <a:pt x="1049973" y="3674826"/>
                </a:lnTo>
                <a:lnTo>
                  <a:pt x="1080110" y="3725521"/>
                </a:lnTo>
                <a:lnTo>
                  <a:pt x="1110626" y="3775963"/>
                </a:lnTo>
                <a:lnTo>
                  <a:pt x="1141520" y="3826149"/>
                </a:lnTo>
                <a:lnTo>
                  <a:pt x="1172788" y="3876079"/>
                </a:lnTo>
                <a:lnTo>
                  <a:pt x="1204430" y="3925748"/>
                </a:lnTo>
                <a:lnTo>
                  <a:pt x="1236443" y="3975157"/>
                </a:lnTo>
                <a:lnTo>
                  <a:pt x="1268825" y="4024303"/>
                </a:lnTo>
                <a:lnTo>
                  <a:pt x="1301575" y="4073183"/>
                </a:lnTo>
                <a:lnTo>
                  <a:pt x="1334690" y="4121796"/>
                </a:lnTo>
                <a:lnTo>
                  <a:pt x="1368169" y="4170140"/>
                </a:lnTo>
                <a:lnTo>
                  <a:pt x="1402009" y="4218213"/>
                </a:lnTo>
                <a:lnTo>
                  <a:pt x="1436209" y="4266013"/>
                </a:lnTo>
                <a:lnTo>
                  <a:pt x="1470766" y="4313538"/>
                </a:lnTo>
                <a:lnTo>
                  <a:pt x="1505679" y="4360785"/>
                </a:lnTo>
                <a:lnTo>
                  <a:pt x="1540945" y="4407754"/>
                </a:lnTo>
                <a:lnTo>
                  <a:pt x="1576563" y="4454442"/>
                </a:lnTo>
                <a:lnTo>
                  <a:pt x="1612531" y="4500847"/>
                </a:lnTo>
                <a:lnTo>
                  <a:pt x="1648847" y="4546968"/>
                </a:lnTo>
                <a:lnTo>
                  <a:pt x="1685508" y="4592801"/>
                </a:lnTo>
                <a:lnTo>
                  <a:pt x="1722513" y="4638346"/>
                </a:lnTo>
                <a:lnTo>
                  <a:pt x="1759860" y="4683600"/>
                </a:lnTo>
                <a:lnTo>
                  <a:pt x="1797546" y="4728561"/>
                </a:lnTo>
                <a:lnTo>
                  <a:pt x="1835571" y="4773228"/>
                </a:lnTo>
                <a:lnTo>
                  <a:pt x="1873932" y="4817598"/>
                </a:lnTo>
                <a:lnTo>
                  <a:pt x="1912626" y="4861669"/>
                </a:lnTo>
                <a:lnTo>
                  <a:pt x="1951653" y="4905440"/>
                </a:lnTo>
                <a:lnTo>
                  <a:pt x="1991009" y="4948908"/>
                </a:lnTo>
                <a:lnTo>
                  <a:pt x="2030694" y="4992072"/>
                </a:lnTo>
                <a:lnTo>
                  <a:pt x="2070705" y="5034929"/>
                </a:lnTo>
                <a:lnTo>
                  <a:pt x="2111040" y="5077478"/>
                </a:lnTo>
                <a:lnTo>
                  <a:pt x="2151697" y="5119717"/>
                </a:lnTo>
                <a:lnTo>
                  <a:pt x="2192674" y="5161643"/>
                </a:lnTo>
                <a:lnTo>
                  <a:pt x="2233970" y="5203255"/>
                </a:lnTo>
                <a:lnTo>
                  <a:pt x="2275581" y="5244550"/>
                </a:lnTo>
                <a:lnTo>
                  <a:pt x="2317508" y="5285527"/>
                </a:lnTo>
                <a:lnTo>
                  <a:pt x="2359746" y="5326184"/>
                </a:lnTo>
                <a:lnTo>
                  <a:pt x="2402295" y="5366519"/>
                </a:lnTo>
                <a:lnTo>
                  <a:pt x="2445152" y="5406530"/>
                </a:lnTo>
                <a:lnTo>
                  <a:pt x="2488316" y="5446215"/>
                </a:lnTo>
                <a:lnTo>
                  <a:pt x="2531784" y="5485571"/>
                </a:lnTo>
                <a:lnTo>
                  <a:pt x="2575555" y="5524598"/>
                </a:lnTo>
                <a:lnTo>
                  <a:pt x="2619627" y="5563293"/>
                </a:lnTo>
                <a:lnTo>
                  <a:pt x="2663997" y="5601653"/>
                </a:lnTo>
                <a:lnTo>
                  <a:pt x="2708663" y="5639678"/>
                </a:lnTo>
                <a:lnTo>
                  <a:pt x="2753624" y="5677364"/>
                </a:lnTo>
                <a:lnTo>
                  <a:pt x="2798878" y="5714711"/>
                </a:lnTo>
                <a:lnTo>
                  <a:pt x="2844423" y="5751716"/>
                </a:lnTo>
                <a:lnTo>
                  <a:pt x="2890256" y="5788378"/>
                </a:lnTo>
                <a:lnTo>
                  <a:pt x="2936377" y="5824693"/>
                </a:lnTo>
                <a:lnTo>
                  <a:pt x="2982782" y="5860661"/>
                </a:lnTo>
                <a:lnTo>
                  <a:pt x="3029470" y="5896279"/>
                </a:lnTo>
                <a:lnTo>
                  <a:pt x="3076439" y="5931545"/>
                </a:lnTo>
                <a:lnTo>
                  <a:pt x="3123687" y="5966458"/>
                </a:lnTo>
                <a:lnTo>
                  <a:pt x="3171211" y="6001015"/>
                </a:lnTo>
                <a:lnTo>
                  <a:pt x="3219011" y="6035215"/>
                </a:lnTo>
                <a:lnTo>
                  <a:pt x="3267084" y="6069055"/>
                </a:lnTo>
                <a:lnTo>
                  <a:pt x="3315428" y="6102534"/>
                </a:lnTo>
                <a:lnTo>
                  <a:pt x="3364041" y="6135649"/>
                </a:lnTo>
                <a:lnTo>
                  <a:pt x="3412922" y="6168399"/>
                </a:lnTo>
                <a:lnTo>
                  <a:pt x="3462067" y="6200781"/>
                </a:lnTo>
                <a:lnTo>
                  <a:pt x="3511476" y="6232794"/>
                </a:lnTo>
                <a:lnTo>
                  <a:pt x="3561146" y="6264436"/>
                </a:lnTo>
                <a:lnTo>
                  <a:pt x="3611075" y="6295705"/>
                </a:lnTo>
                <a:lnTo>
                  <a:pt x="3661261" y="6326598"/>
                </a:lnTo>
                <a:lnTo>
                  <a:pt x="3711703" y="6357114"/>
                </a:lnTo>
                <a:lnTo>
                  <a:pt x="3762399" y="6387251"/>
                </a:lnTo>
                <a:lnTo>
                  <a:pt x="3813345" y="6417007"/>
                </a:lnTo>
                <a:lnTo>
                  <a:pt x="3864542" y="6446379"/>
                </a:lnTo>
                <a:lnTo>
                  <a:pt x="3915985" y="6475367"/>
                </a:lnTo>
                <a:lnTo>
                  <a:pt x="3967675" y="6503967"/>
                </a:lnTo>
                <a:lnTo>
                  <a:pt x="4019607" y="6532179"/>
                </a:lnTo>
                <a:lnTo>
                  <a:pt x="4071782" y="6560000"/>
                </a:lnTo>
                <a:lnTo>
                  <a:pt x="4176848" y="6614460"/>
                </a:lnTo>
                <a:lnTo>
                  <a:pt x="4282856" y="6667333"/>
                </a:lnTo>
                <a:lnTo>
                  <a:pt x="4389792" y="6718603"/>
                </a:lnTo>
                <a:lnTo>
                  <a:pt x="4497640" y="6768254"/>
                </a:lnTo>
                <a:lnTo>
                  <a:pt x="4606383" y="6816271"/>
                </a:lnTo>
                <a:lnTo>
                  <a:pt x="4716005" y="6862637"/>
                </a:lnTo>
                <a:lnTo>
                  <a:pt x="4826493" y="6907337"/>
                </a:lnTo>
                <a:lnTo>
                  <a:pt x="4937828" y="6950355"/>
                </a:lnTo>
                <a:lnTo>
                  <a:pt x="5049997" y="6991676"/>
                </a:lnTo>
                <a:lnTo>
                  <a:pt x="5162982" y="7031284"/>
                </a:lnTo>
                <a:lnTo>
                  <a:pt x="5276769" y="7069163"/>
                </a:lnTo>
                <a:lnTo>
                  <a:pt x="5391342" y="7105297"/>
                </a:lnTo>
                <a:lnTo>
                  <a:pt x="5506684" y="7139671"/>
                </a:lnTo>
                <a:lnTo>
                  <a:pt x="5622781" y="7172269"/>
                </a:lnTo>
                <a:lnTo>
                  <a:pt x="5739616" y="7203075"/>
                </a:lnTo>
                <a:lnTo>
                  <a:pt x="5857174" y="7232074"/>
                </a:lnTo>
                <a:lnTo>
                  <a:pt x="5975439" y="7259249"/>
                </a:lnTo>
                <a:lnTo>
                  <a:pt x="6094395" y="7284585"/>
                </a:lnTo>
                <a:lnTo>
                  <a:pt x="6214027" y="7308067"/>
                </a:lnTo>
                <a:lnTo>
                  <a:pt x="6334319" y="7329678"/>
                </a:lnTo>
                <a:lnTo>
                  <a:pt x="6434490" y="7346102"/>
                </a:lnTo>
                <a:lnTo>
                  <a:pt x="6434490" y="1866019"/>
                </a:lnTo>
                <a:lnTo>
                  <a:pt x="6403826" y="1847927"/>
                </a:lnTo>
                <a:lnTo>
                  <a:pt x="6365598" y="1824390"/>
                </a:lnTo>
                <a:lnTo>
                  <a:pt x="6327850" y="1800158"/>
                </a:lnTo>
                <a:lnTo>
                  <a:pt x="6290592" y="1775241"/>
                </a:lnTo>
                <a:lnTo>
                  <a:pt x="6253833" y="1749647"/>
                </a:lnTo>
                <a:lnTo>
                  <a:pt x="6217581" y="1723385"/>
                </a:lnTo>
                <a:lnTo>
                  <a:pt x="6181845" y="1696465"/>
                </a:lnTo>
                <a:lnTo>
                  <a:pt x="6146635" y="1668894"/>
                </a:lnTo>
                <a:lnTo>
                  <a:pt x="6111959" y="1640683"/>
                </a:lnTo>
                <a:lnTo>
                  <a:pt x="6077826" y="1611839"/>
                </a:lnTo>
                <a:lnTo>
                  <a:pt x="6044246" y="1582372"/>
                </a:lnTo>
                <a:lnTo>
                  <a:pt x="6011226" y="1552290"/>
                </a:lnTo>
                <a:lnTo>
                  <a:pt x="5978776" y="1521603"/>
                </a:lnTo>
                <a:lnTo>
                  <a:pt x="5946905" y="1490319"/>
                </a:lnTo>
                <a:lnTo>
                  <a:pt x="5915621" y="1458448"/>
                </a:lnTo>
                <a:lnTo>
                  <a:pt x="5884934" y="1425998"/>
                </a:lnTo>
                <a:lnTo>
                  <a:pt x="5854853" y="1392978"/>
                </a:lnTo>
                <a:lnTo>
                  <a:pt x="5825385" y="1359398"/>
                </a:lnTo>
                <a:lnTo>
                  <a:pt x="5796542" y="1325265"/>
                </a:lnTo>
                <a:lnTo>
                  <a:pt x="5768330" y="1290589"/>
                </a:lnTo>
                <a:lnTo>
                  <a:pt x="5740759" y="1255379"/>
                </a:lnTo>
                <a:lnTo>
                  <a:pt x="5713839" y="1219643"/>
                </a:lnTo>
                <a:lnTo>
                  <a:pt x="5687577" y="1183392"/>
                </a:lnTo>
                <a:lnTo>
                  <a:pt x="5661983" y="1146632"/>
                </a:lnTo>
                <a:lnTo>
                  <a:pt x="5637066" y="1109374"/>
                </a:lnTo>
                <a:lnTo>
                  <a:pt x="5612834" y="1071627"/>
                </a:lnTo>
                <a:lnTo>
                  <a:pt x="5589297" y="1033398"/>
                </a:lnTo>
                <a:lnTo>
                  <a:pt x="5566464" y="994698"/>
                </a:lnTo>
                <a:lnTo>
                  <a:pt x="5544342" y="955534"/>
                </a:lnTo>
                <a:lnTo>
                  <a:pt x="5522942" y="915917"/>
                </a:lnTo>
                <a:lnTo>
                  <a:pt x="5502272" y="875855"/>
                </a:lnTo>
                <a:lnTo>
                  <a:pt x="5482341" y="835356"/>
                </a:lnTo>
                <a:lnTo>
                  <a:pt x="5463158" y="794430"/>
                </a:lnTo>
                <a:lnTo>
                  <a:pt x="5444732" y="753085"/>
                </a:lnTo>
                <a:lnTo>
                  <a:pt x="5427072" y="711331"/>
                </a:lnTo>
                <a:lnTo>
                  <a:pt x="5410186" y="669176"/>
                </a:lnTo>
                <a:lnTo>
                  <a:pt x="5394084" y="626629"/>
                </a:lnTo>
                <a:lnTo>
                  <a:pt x="5378775" y="583700"/>
                </a:lnTo>
                <a:lnTo>
                  <a:pt x="5364266" y="540397"/>
                </a:lnTo>
                <a:lnTo>
                  <a:pt x="5350569" y="496728"/>
                </a:lnTo>
                <a:lnTo>
                  <a:pt x="5337690" y="452704"/>
                </a:lnTo>
                <a:lnTo>
                  <a:pt x="5325639" y="408332"/>
                </a:lnTo>
                <a:lnTo>
                  <a:pt x="5314426" y="363622"/>
                </a:lnTo>
                <a:lnTo>
                  <a:pt x="5304058" y="318583"/>
                </a:lnTo>
                <a:lnTo>
                  <a:pt x="5294545" y="273223"/>
                </a:lnTo>
                <a:lnTo>
                  <a:pt x="5285896" y="227552"/>
                </a:lnTo>
                <a:lnTo>
                  <a:pt x="5278074" y="181270"/>
                </a:lnTo>
                <a:lnTo>
                  <a:pt x="5271224" y="135310"/>
                </a:lnTo>
                <a:lnTo>
                  <a:pt x="5265220" y="88757"/>
                </a:lnTo>
                <a:lnTo>
                  <a:pt x="5260115" y="41928"/>
                </a:lnTo>
                <a:lnTo>
                  <a:pt x="5256378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745455"/>
            <a:ext cx="9729470" cy="9563100"/>
            <a:chOff x="0" y="1745455"/>
            <a:chExt cx="9729470" cy="9563100"/>
          </a:xfrm>
        </p:grpSpPr>
        <p:sp>
          <p:nvSpPr>
            <p:cNvPr id="5" name="object 5"/>
            <p:cNvSpPr/>
            <p:nvPr/>
          </p:nvSpPr>
          <p:spPr>
            <a:xfrm>
              <a:off x="0" y="1745455"/>
              <a:ext cx="9729470" cy="9563100"/>
            </a:xfrm>
            <a:custGeom>
              <a:avLst/>
              <a:gdLst/>
              <a:ahLst/>
              <a:cxnLst/>
              <a:rect l="l" t="t" r="r" b="b"/>
              <a:pathLst>
                <a:path w="9729470" h="9563100">
                  <a:moveTo>
                    <a:pt x="0" y="8775700"/>
                  </a:moveTo>
                  <a:lnTo>
                    <a:pt x="0" y="9563100"/>
                  </a:lnTo>
                  <a:lnTo>
                    <a:pt x="678007" y="9563100"/>
                  </a:lnTo>
                  <a:lnTo>
                    <a:pt x="642271" y="9525000"/>
                  </a:lnTo>
                  <a:lnTo>
                    <a:pt x="607061" y="9499600"/>
                  </a:lnTo>
                  <a:lnTo>
                    <a:pt x="572385" y="9474200"/>
                  </a:lnTo>
                  <a:lnTo>
                    <a:pt x="538252" y="9448800"/>
                  </a:lnTo>
                  <a:lnTo>
                    <a:pt x="504672" y="9410700"/>
                  </a:lnTo>
                  <a:lnTo>
                    <a:pt x="471652" y="9385300"/>
                  </a:lnTo>
                  <a:lnTo>
                    <a:pt x="439202" y="9359900"/>
                  </a:lnTo>
                  <a:lnTo>
                    <a:pt x="407331" y="9321800"/>
                  </a:lnTo>
                  <a:lnTo>
                    <a:pt x="376047" y="9296400"/>
                  </a:lnTo>
                  <a:lnTo>
                    <a:pt x="345360" y="9258300"/>
                  </a:lnTo>
                  <a:lnTo>
                    <a:pt x="315279" y="9232900"/>
                  </a:lnTo>
                  <a:lnTo>
                    <a:pt x="285812" y="9194800"/>
                  </a:lnTo>
                  <a:lnTo>
                    <a:pt x="256968" y="9156700"/>
                  </a:lnTo>
                  <a:lnTo>
                    <a:pt x="228756" y="9118600"/>
                  </a:lnTo>
                  <a:lnTo>
                    <a:pt x="201185" y="9093200"/>
                  </a:lnTo>
                  <a:lnTo>
                    <a:pt x="174265" y="9055100"/>
                  </a:lnTo>
                  <a:lnTo>
                    <a:pt x="148003" y="9017000"/>
                  </a:lnTo>
                  <a:lnTo>
                    <a:pt x="122409" y="8978900"/>
                  </a:lnTo>
                  <a:lnTo>
                    <a:pt x="97492" y="8940800"/>
                  </a:lnTo>
                  <a:lnTo>
                    <a:pt x="73260" y="8902700"/>
                  </a:lnTo>
                  <a:lnTo>
                    <a:pt x="49723" y="8864600"/>
                  </a:lnTo>
                  <a:lnTo>
                    <a:pt x="26890" y="8826500"/>
                  </a:lnTo>
                  <a:lnTo>
                    <a:pt x="4768" y="8788400"/>
                  </a:lnTo>
                  <a:lnTo>
                    <a:pt x="0" y="8775700"/>
                  </a:lnTo>
                  <a:close/>
                </a:path>
                <a:path w="9729470" h="9563100">
                  <a:moveTo>
                    <a:pt x="2345741" y="0"/>
                  </a:moveTo>
                  <a:lnTo>
                    <a:pt x="2093693" y="0"/>
                  </a:lnTo>
                  <a:lnTo>
                    <a:pt x="2093693" y="5257800"/>
                  </a:lnTo>
                  <a:lnTo>
                    <a:pt x="2284569" y="5257800"/>
                  </a:lnTo>
                  <a:lnTo>
                    <a:pt x="2331665" y="5270500"/>
                  </a:lnTo>
                  <a:lnTo>
                    <a:pt x="2425046" y="5270500"/>
                  </a:lnTo>
                  <a:lnTo>
                    <a:pt x="2517288" y="5295900"/>
                  </a:lnTo>
                  <a:lnTo>
                    <a:pt x="2562960" y="5295900"/>
                  </a:lnTo>
                  <a:lnTo>
                    <a:pt x="2958913" y="5410200"/>
                  </a:lnTo>
                  <a:lnTo>
                    <a:pt x="3001067" y="5435600"/>
                  </a:lnTo>
                  <a:lnTo>
                    <a:pt x="3042822" y="5448300"/>
                  </a:lnTo>
                  <a:lnTo>
                    <a:pt x="3084166" y="5473700"/>
                  </a:lnTo>
                  <a:lnTo>
                    <a:pt x="3125092" y="5486400"/>
                  </a:lnTo>
                  <a:lnTo>
                    <a:pt x="3165591" y="5511800"/>
                  </a:lnTo>
                  <a:lnTo>
                    <a:pt x="3205654" y="5524500"/>
                  </a:lnTo>
                  <a:lnTo>
                    <a:pt x="3284435" y="5575300"/>
                  </a:lnTo>
                  <a:lnTo>
                    <a:pt x="3323135" y="5588000"/>
                  </a:lnTo>
                  <a:lnTo>
                    <a:pt x="3361363" y="5613400"/>
                  </a:lnTo>
                  <a:lnTo>
                    <a:pt x="3436369" y="5664200"/>
                  </a:lnTo>
                  <a:lnTo>
                    <a:pt x="3509380" y="5715000"/>
                  </a:lnTo>
                  <a:lnTo>
                    <a:pt x="3545116" y="5740400"/>
                  </a:lnTo>
                  <a:lnTo>
                    <a:pt x="3580326" y="5778500"/>
                  </a:lnTo>
                  <a:lnTo>
                    <a:pt x="3615002" y="5803900"/>
                  </a:lnTo>
                  <a:lnTo>
                    <a:pt x="3649134" y="5829300"/>
                  </a:lnTo>
                  <a:lnTo>
                    <a:pt x="3682715" y="5854700"/>
                  </a:lnTo>
                  <a:lnTo>
                    <a:pt x="3715735" y="5892800"/>
                  </a:lnTo>
                  <a:lnTo>
                    <a:pt x="3748185" y="5918200"/>
                  </a:lnTo>
                  <a:lnTo>
                    <a:pt x="3780056" y="5956300"/>
                  </a:lnTo>
                  <a:lnTo>
                    <a:pt x="3811340" y="5981700"/>
                  </a:lnTo>
                  <a:lnTo>
                    <a:pt x="3842027" y="6019800"/>
                  </a:lnTo>
                  <a:lnTo>
                    <a:pt x="3872108" y="6045200"/>
                  </a:lnTo>
                  <a:lnTo>
                    <a:pt x="3901575" y="6083300"/>
                  </a:lnTo>
                  <a:lnTo>
                    <a:pt x="3930419" y="6121400"/>
                  </a:lnTo>
                  <a:lnTo>
                    <a:pt x="3958631" y="6146800"/>
                  </a:lnTo>
                  <a:lnTo>
                    <a:pt x="3986202" y="6184900"/>
                  </a:lnTo>
                  <a:lnTo>
                    <a:pt x="4013122" y="6223000"/>
                  </a:lnTo>
                  <a:lnTo>
                    <a:pt x="4039384" y="6261100"/>
                  </a:lnTo>
                  <a:lnTo>
                    <a:pt x="4064978" y="6299200"/>
                  </a:lnTo>
                  <a:lnTo>
                    <a:pt x="4089895" y="6337300"/>
                  </a:lnTo>
                  <a:lnTo>
                    <a:pt x="4114127" y="6375400"/>
                  </a:lnTo>
                  <a:lnTo>
                    <a:pt x="4137664" y="6413500"/>
                  </a:lnTo>
                  <a:lnTo>
                    <a:pt x="4160497" y="6451600"/>
                  </a:lnTo>
                  <a:lnTo>
                    <a:pt x="4182619" y="6489700"/>
                  </a:lnTo>
                  <a:lnTo>
                    <a:pt x="4204019" y="6527800"/>
                  </a:lnTo>
                  <a:lnTo>
                    <a:pt x="4224689" y="6565900"/>
                  </a:lnTo>
                  <a:lnTo>
                    <a:pt x="4244620" y="6604000"/>
                  </a:lnTo>
                  <a:lnTo>
                    <a:pt x="4263803" y="6642100"/>
                  </a:lnTo>
                  <a:lnTo>
                    <a:pt x="4282229" y="6692900"/>
                  </a:lnTo>
                  <a:lnTo>
                    <a:pt x="4299889" y="6731000"/>
                  </a:lnTo>
                  <a:lnTo>
                    <a:pt x="4316775" y="6769100"/>
                  </a:lnTo>
                  <a:lnTo>
                    <a:pt x="4332877" y="6819900"/>
                  </a:lnTo>
                  <a:lnTo>
                    <a:pt x="4348186" y="6858000"/>
                  </a:lnTo>
                  <a:lnTo>
                    <a:pt x="4362694" y="6896100"/>
                  </a:lnTo>
                  <a:lnTo>
                    <a:pt x="4376392" y="6946900"/>
                  </a:lnTo>
                  <a:lnTo>
                    <a:pt x="4389271" y="6985000"/>
                  </a:lnTo>
                  <a:lnTo>
                    <a:pt x="4401322" y="7035800"/>
                  </a:lnTo>
                  <a:lnTo>
                    <a:pt x="4412535" y="7073900"/>
                  </a:lnTo>
                  <a:lnTo>
                    <a:pt x="4422903" y="7124700"/>
                  </a:lnTo>
                  <a:lnTo>
                    <a:pt x="4432416" y="7162800"/>
                  </a:lnTo>
                  <a:lnTo>
                    <a:pt x="4441065" y="7213600"/>
                  </a:lnTo>
                  <a:lnTo>
                    <a:pt x="4448842" y="7264400"/>
                  </a:lnTo>
                  <a:lnTo>
                    <a:pt x="4455737" y="7302500"/>
                  </a:lnTo>
                  <a:lnTo>
                    <a:pt x="4461741" y="7353300"/>
                  </a:lnTo>
                  <a:lnTo>
                    <a:pt x="4466846" y="7404100"/>
                  </a:lnTo>
                  <a:lnTo>
                    <a:pt x="4471043" y="7442200"/>
                  </a:lnTo>
                  <a:lnTo>
                    <a:pt x="4474323" y="7493000"/>
                  </a:lnTo>
                  <a:lnTo>
                    <a:pt x="4476677" y="7543800"/>
                  </a:lnTo>
                  <a:lnTo>
                    <a:pt x="4478096" y="7594600"/>
                  </a:lnTo>
                  <a:lnTo>
                    <a:pt x="4478571" y="7632700"/>
                  </a:lnTo>
                  <a:lnTo>
                    <a:pt x="4478096" y="7683500"/>
                  </a:lnTo>
                  <a:lnTo>
                    <a:pt x="4476677" y="7734300"/>
                  </a:lnTo>
                  <a:lnTo>
                    <a:pt x="4474323" y="7785100"/>
                  </a:lnTo>
                  <a:lnTo>
                    <a:pt x="4471043" y="7823200"/>
                  </a:lnTo>
                  <a:lnTo>
                    <a:pt x="4466846" y="7874000"/>
                  </a:lnTo>
                  <a:lnTo>
                    <a:pt x="4461741" y="7924800"/>
                  </a:lnTo>
                  <a:lnTo>
                    <a:pt x="4455737" y="7962900"/>
                  </a:lnTo>
                  <a:lnTo>
                    <a:pt x="4448842" y="8013700"/>
                  </a:lnTo>
                  <a:lnTo>
                    <a:pt x="4441065" y="8064500"/>
                  </a:lnTo>
                  <a:lnTo>
                    <a:pt x="4432416" y="8102600"/>
                  </a:lnTo>
                  <a:lnTo>
                    <a:pt x="4422903" y="8153400"/>
                  </a:lnTo>
                  <a:lnTo>
                    <a:pt x="4412535" y="8191500"/>
                  </a:lnTo>
                  <a:lnTo>
                    <a:pt x="4401322" y="8242300"/>
                  </a:lnTo>
                  <a:lnTo>
                    <a:pt x="4389271" y="8280400"/>
                  </a:lnTo>
                  <a:lnTo>
                    <a:pt x="4376392" y="8331200"/>
                  </a:lnTo>
                  <a:lnTo>
                    <a:pt x="4362694" y="8369300"/>
                  </a:lnTo>
                  <a:lnTo>
                    <a:pt x="4348186" y="8420100"/>
                  </a:lnTo>
                  <a:lnTo>
                    <a:pt x="4332877" y="8458200"/>
                  </a:lnTo>
                  <a:lnTo>
                    <a:pt x="4316775" y="8509000"/>
                  </a:lnTo>
                  <a:lnTo>
                    <a:pt x="4299889" y="8547100"/>
                  </a:lnTo>
                  <a:lnTo>
                    <a:pt x="4282229" y="8585200"/>
                  </a:lnTo>
                  <a:lnTo>
                    <a:pt x="4263803" y="8623300"/>
                  </a:lnTo>
                  <a:lnTo>
                    <a:pt x="4244620" y="8674100"/>
                  </a:lnTo>
                  <a:lnTo>
                    <a:pt x="4224689" y="8712200"/>
                  </a:lnTo>
                  <a:lnTo>
                    <a:pt x="4204019" y="8750300"/>
                  </a:lnTo>
                  <a:lnTo>
                    <a:pt x="4182619" y="8788400"/>
                  </a:lnTo>
                  <a:lnTo>
                    <a:pt x="4160497" y="8826500"/>
                  </a:lnTo>
                  <a:lnTo>
                    <a:pt x="4137664" y="8864600"/>
                  </a:lnTo>
                  <a:lnTo>
                    <a:pt x="4114127" y="8902700"/>
                  </a:lnTo>
                  <a:lnTo>
                    <a:pt x="4089895" y="8940800"/>
                  </a:lnTo>
                  <a:lnTo>
                    <a:pt x="4064978" y="8978900"/>
                  </a:lnTo>
                  <a:lnTo>
                    <a:pt x="4039384" y="9017000"/>
                  </a:lnTo>
                  <a:lnTo>
                    <a:pt x="4013122" y="9055100"/>
                  </a:lnTo>
                  <a:lnTo>
                    <a:pt x="3986202" y="9093200"/>
                  </a:lnTo>
                  <a:lnTo>
                    <a:pt x="3958631" y="9118600"/>
                  </a:lnTo>
                  <a:lnTo>
                    <a:pt x="3930419" y="9156700"/>
                  </a:lnTo>
                  <a:lnTo>
                    <a:pt x="3901575" y="9194800"/>
                  </a:lnTo>
                  <a:lnTo>
                    <a:pt x="3872108" y="9232900"/>
                  </a:lnTo>
                  <a:lnTo>
                    <a:pt x="3842027" y="9258300"/>
                  </a:lnTo>
                  <a:lnTo>
                    <a:pt x="3811340" y="9296400"/>
                  </a:lnTo>
                  <a:lnTo>
                    <a:pt x="3780056" y="9321800"/>
                  </a:lnTo>
                  <a:lnTo>
                    <a:pt x="3748185" y="9359900"/>
                  </a:lnTo>
                  <a:lnTo>
                    <a:pt x="3715735" y="9385300"/>
                  </a:lnTo>
                  <a:lnTo>
                    <a:pt x="3682715" y="9410700"/>
                  </a:lnTo>
                  <a:lnTo>
                    <a:pt x="3649134" y="9448800"/>
                  </a:lnTo>
                  <a:lnTo>
                    <a:pt x="3615002" y="9474200"/>
                  </a:lnTo>
                  <a:lnTo>
                    <a:pt x="3580326" y="9499600"/>
                  </a:lnTo>
                  <a:lnTo>
                    <a:pt x="3545116" y="9525000"/>
                  </a:lnTo>
                  <a:lnTo>
                    <a:pt x="3509380" y="9563100"/>
                  </a:lnTo>
                  <a:lnTo>
                    <a:pt x="9482970" y="9563100"/>
                  </a:lnTo>
                  <a:lnTo>
                    <a:pt x="9492812" y="9537700"/>
                  </a:lnTo>
                  <a:lnTo>
                    <a:pt x="9507538" y="9474200"/>
                  </a:lnTo>
                  <a:lnTo>
                    <a:pt x="9521811" y="9410700"/>
                  </a:lnTo>
                  <a:lnTo>
                    <a:pt x="9535627" y="9359900"/>
                  </a:lnTo>
                  <a:lnTo>
                    <a:pt x="9548986" y="9296400"/>
                  </a:lnTo>
                  <a:lnTo>
                    <a:pt x="9561885" y="9232900"/>
                  </a:lnTo>
                  <a:lnTo>
                    <a:pt x="9574322" y="9182100"/>
                  </a:lnTo>
                  <a:lnTo>
                    <a:pt x="9586296" y="9118600"/>
                  </a:lnTo>
                  <a:lnTo>
                    <a:pt x="9597804" y="9055100"/>
                  </a:lnTo>
                  <a:lnTo>
                    <a:pt x="9608844" y="8991600"/>
                  </a:lnTo>
                  <a:lnTo>
                    <a:pt x="9619415" y="8940800"/>
                  </a:lnTo>
                  <a:lnTo>
                    <a:pt x="9629514" y="8877300"/>
                  </a:lnTo>
                  <a:lnTo>
                    <a:pt x="9639140" y="8813800"/>
                  </a:lnTo>
                  <a:lnTo>
                    <a:pt x="9648291" y="8750300"/>
                  </a:lnTo>
                  <a:lnTo>
                    <a:pt x="9656964" y="8699500"/>
                  </a:lnTo>
                  <a:lnTo>
                    <a:pt x="9665157" y="8636000"/>
                  </a:lnTo>
                  <a:lnTo>
                    <a:pt x="9672869" y="8572500"/>
                  </a:lnTo>
                  <a:lnTo>
                    <a:pt x="9680098" y="8509000"/>
                  </a:lnTo>
                  <a:lnTo>
                    <a:pt x="9686842" y="8445500"/>
                  </a:lnTo>
                  <a:lnTo>
                    <a:pt x="9693098" y="8382000"/>
                  </a:lnTo>
                  <a:lnTo>
                    <a:pt x="9698865" y="8331200"/>
                  </a:lnTo>
                  <a:lnTo>
                    <a:pt x="9704141" y="8267700"/>
                  </a:lnTo>
                  <a:lnTo>
                    <a:pt x="9708924" y="8204200"/>
                  </a:lnTo>
                  <a:lnTo>
                    <a:pt x="9713212" y="8140700"/>
                  </a:lnTo>
                  <a:lnTo>
                    <a:pt x="9717003" y="8077200"/>
                  </a:lnTo>
                  <a:lnTo>
                    <a:pt x="9720294" y="8013700"/>
                  </a:lnTo>
                  <a:lnTo>
                    <a:pt x="9723085" y="7950200"/>
                  </a:lnTo>
                  <a:lnTo>
                    <a:pt x="9725372" y="7886700"/>
                  </a:lnTo>
                  <a:lnTo>
                    <a:pt x="9727155" y="7823200"/>
                  </a:lnTo>
                  <a:lnTo>
                    <a:pt x="9728431" y="7759700"/>
                  </a:lnTo>
                  <a:lnTo>
                    <a:pt x="9729198" y="7696200"/>
                  </a:lnTo>
                  <a:lnTo>
                    <a:pt x="9729454" y="7632700"/>
                  </a:lnTo>
                  <a:lnTo>
                    <a:pt x="9729198" y="7569200"/>
                  </a:lnTo>
                  <a:lnTo>
                    <a:pt x="9728431" y="7505700"/>
                  </a:lnTo>
                  <a:lnTo>
                    <a:pt x="9727155" y="7454900"/>
                  </a:lnTo>
                  <a:lnTo>
                    <a:pt x="9725372" y="7391400"/>
                  </a:lnTo>
                  <a:lnTo>
                    <a:pt x="9723085" y="7327900"/>
                  </a:lnTo>
                  <a:lnTo>
                    <a:pt x="9720294" y="7264400"/>
                  </a:lnTo>
                  <a:lnTo>
                    <a:pt x="9717003" y="7200900"/>
                  </a:lnTo>
                  <a:lnTo>
                    <a:pt x="9713212" y="7137400"/>
                  </a:lnTo>
                  <a:lnTo>
                    <a:pt x="9708924" y="7073900"/>
                  </a:lnTo>
                  <a:lnTo>
                    <a:pt x="9704141" y="7010400"/>
                  </a:lnTo>
                  <a:lnTo>
                    <a:pt x="9698865" y="6946900"/>
                  </a:lnTo>
                  <a:lnTo>
                    <a:pt x="9693098" y="6883400"/>
                  </a:lnTo>
                  <a:lnTo>
                    <a:pt x="9686842" y="6832600"/>
                  </a:lnTo>
                  <a:lnTo>
                    <a:pt x="9680098" y="6769100"/>
                  </a:lnTo>
                  <a:lnTo>
                    <a:pt x="9672869" y="6705600"/>
                  </a:lnTo>
                  <a:lnTo>
                    <a:pt x="9665157" y="6642100"/>
                  </a:lnTo>
                  <a:lnTo>
                    <a:pt x="9656964" y="6578600"/>
                  </a:lnTo>
                  <a:lnTo>
                    <a:pt x="9648291" y="6515100"/>
                  </a:lnTo>
                  <a:lnTo>
                    <a:pt x="9639140" y="6464300"/>
                  </a:lnTo>
                  <a:lnTo>
                    <a:pt x="9629514" y="6400800"/>
                  </a:lnTo>
                  <a:lnTo>
                    <a:pt x="9619415" y="6337300"/>
                  </a:lnTo>
                  <a:lnTo>
                    <a:pt x="9608844" y="6273800"/>
                  </a:lnTo>
                  <a:lnTo>
                    <a:pt x="9597804" y="6223000"/>
                  </a:lnTo>
                  <a:lnTo>
                    <a:pt x="9586296" y="6159500"/>
                  </a:lnTo>
                  <a:lnTo>
                    <a:pt x="9574322" y="6096000"/>
                  </a:lnTo>
                  <a:lnTo>
                    <a:pt x="9561885" y="6045200"/>
                  </a:lnTo>
                  <a:lnTo>
                    <a:pt x="9548986" y="5981700"/>
                  </a:lnTo>
                  <a:lnTo>
                    <a:pt x="9535627" y="5918200"/>
                  </a:lnTo>
                  <a:lnTo>
                    <a:pt x="9521811" y="5867400"/>
                  </a:lnTo>
                  <a:lnTo>
                    <a:pt x="9507538" y="5803900"/>
                  </a:lnTo>
                  <a:lnTo>
                    <a:pt x="9492812" y="5740400"/>
                  </a:lnTo>
                  <a:lnTo>
                    <a:pt x="9477634" y="5689600"/>
                  </a:lnTo>
                  <a:lnTo>
                    <a:pt x="9462006" y="5626100"/>
                  </a:lnTo>
                  <a:lnTo>
                    <a:pt x="9445930" y="5575300"/>
                  </a:lnTo>
                  <a:lnTo>
                    <a:pt x="9429408" y="5511800"/>
                  </a:lnTo>
                  <a:lnTo>
                    <a:pt x="9412442" y="5448300"/>
                  </a:lnTo>
                  <a:lnTo>
                    <a:pt x="9395034" y="5397500"/>
                  </a:lnTo>
                  <a:lnTo>
                    <a:pt x="9377186" y="5334000"/>
                  </a:lnTo>
                  <a:lnTo>
                    <a:pt x="9358900" y="5283200"/>
                  </a:lnTo>
                  <a:lnTo>
                    <a:pt x="9340178" y="5219700"/>
                  </a:lnTo>
                  <a:lnTo>
                    <a:pt x="9321021" y="5168900"/>
                  </a:lnTo>
                  <a:lnTo>
                    <a:pt x="9301432" y="5105400"/>
                  </a:lnTo>
                  <a:lnTo>
                    <a:pt x="9281413" y="5054600"/>
                  </a:lnTo>
                  <a:lnTo>
                    <a:pt x="9260966" y="5003800"/>
                  </a:lnTo>
                  <a:lnTo>
                    <a:pt x="9240092" y="4940300"/>
                  </a:lnTo>
                  <a:lnTo>
                    <a:pt x="9218794" y="4889500"/>
                  </a:lnTo>
                  <a:lnTo>
                    <a:pt x="9197074" y="4826000"/>
                  </a:lnTo>
                  <a:lnTo>
                    <a:pt x="9174933" y="4775200"/>
                  </a:lnTo>
                  <a:lnTo>
                    <a:pt x="9152374" y="4724400"/>
                  </a:lnTo>
                  <a:lnTo>
                    <a:pt x="9129398" y="4660900"/>
                  </a:lnTo>
                  <a:lnTo>
                    <a:pt x="9106007" y="4610100"/>
                  </a:lnTo>
                  <a:lnTo>
                    <a:pt x="9082204" y="4559300"/>
                  </a:lnTo>
                  <a:lnTo>
                    <a:pt x="9057991" y="4508500"/>
                  </a:lnTo>
                  <a:lnTo>
                    <a:pt x="9033369" y="4445000"/>
                  </a:lnTo>
                  <a:lnTo>
                    <a:pt x="9008340" y="4394200"/>
                  </a:lnTo>
                  <a:lnTo>
                    <a:pt x="8982906" y="4343400"/>
                  </a:lnTo>
                  <a:lnTo>
                    <a:pt x="8957070" y="4292600"/>
                  </a:lnTo>
                  <a:lnTo>
                    <a:pt x="8930833" y="4229100"/>
                  </a:lnTo>
                  <a:lnTo>
                    <a:pt x="8904197" y="4178300"/>
                  </a:lnTo>
                  <a:lnTo>
                    <a:pt x="8877164" y="4127500"/>
                  </a:lnTo>
                  <a:lnTo>
                    <a:pt x="8849736" y="4076700"/>
                  </a:lnTo>
                  <a:lnTo>
                    <a:pt x="8821916" y="4025900"/>
                  </a:lnTo>
                  <a:lnTo>
                    <a:pt x="8793704" y="3975100"/>
                  </a:lnTo>
                  <a:lnTo>
                    <a:pt x="8765104" y="3924300"/>
                  </a:lnTo>
                  <a:lnTo>
                    <a:pt x="8736116" y="3873500"/>
                  </a:lnTo>
                  <a:lnTo>
                    <a:pt x="8706743" y="3822700"/>
                  </a:lnTo>
                  <a:lnTo>
                    <a:pt x="8676988" y="3771900"/>
                  </a:lnTo>
                  <a:lnTo>
                    <a:pt x="8646851" y="3721100"/>
                  </a:lnTo>
                  <a:lnTo>
                    <a:pt x="8616335" y="3670300"/>
                  </a:lnTo>
                  <a:lnTo>
                    <a:pt x="8585441" y="3619500"/>
                  </a:lnTo>
                  <a:lnTo>
                    <a:pt x="8554173" y="3568700"/>
                  </a:lnTo>
                  <a:lnTo>
                    <a:pt x="8522531" y="3517900"/>
                  </a:lnTo>
                  <a:lnTo>
                    <a:pt x="8490518" y="3467100"/>
                  </a:lnTo>
                  <a:lnTo>
                    <a:pt x="8458136" y="3416300"/>
                  </a:lnTo>
                  <a:lnTo>
                    <a:pt x="8425386" y="3365500"/>
                  </a:lnTo>
                  <a:lnTo>
                    <a:pt x="8392271" y="3314700"/>
                  </a:lnTo>
                  <a:lnTo>
                    <a:pt x="8358792" y="3276600"/>
                  </a:lnTo>
                  <a:lnTo>
                    <a:pt x="8324952" y="3225800"/>
                  </a:lnTo>
                  <a:lnTo>
                    <a:pt x="8290752" y="3175000"/>
                  </a:lnTo>
                  <a:lnTo>
                    <a:pt x="8256195" y="3124200"/>
                  </a:lnTo>
                  <a:lnTo>
                    <a:pt x="8221282" y="3086100"/>
                  </a:lnTo>
                  <a:lnTo>
                    <a:pt x="8186016" y="3035300"/>
                  </a:lnTo>
                  <a:lnTo>
                    <a:pt x="8150398" y="2984500"/>
                  </a:lnTo>
                  <a:lnTo>
                    <a:pt x="8114430" y="2946400"/>
                  </a:lnTo>
                  <a:lnTo>
                    <a:pt x="8078114" y="2895600"/>
                  </a:lnTo>
                  <a:lnTo>
                    <a:pt x="8041453" y="2844800"/>
                  </a:lnTo>
                  <a:lnTo>
                    <a:pt x="8004448" y="2806700"/>
                  </a:lnTo>
                  <a:lnTo>
                    <a:pt x="7967101" y="2755900"/>
                  </a:lnTo>
                  <a:lnTo>
                    <a:pt x="7929414" y="2717800"/>
                  </a:lnTo>
                  <a:lnTo>
                    <a:pt x="7891390" y="2667000"/>
                  </a:lnTo>
                  <a:lnTo>
                    <a:pt x="7853029" y="2628900"/>
                  </a:lnTo>
                  <a:lnTo>
                    <a:pt x="7814335" y="2578100"/>
                  </a:lnTo>
                  <a:lnTo>
                    <a:pt x="7775308" y="2540000"/>
                  </a:lnTo>
                  <a:lnTo>
                    <a:pt x="7735952" y="2489200"/>
                  </a:lnTo>
                  <a:lnTo>
                    <a:pt x="7656256" y="2413000"/>
                  </a:lnTo>
                  <a:lnTo>
                    <a:pt x="7615921" y="2362200"/>
                  </a:lnTo>
                  <a:lnTo>
                    <a:pt x="7534287" y="2286000"/>
                  </a:lnTo>
                  <a:lnTo>
                    <a:pt x="7492991" y="2235200"/>
                  </a:lnTo>
                  <a:lnTo>
                    <a:pt x="7409453" y="2159000"/>
                  </a:lnTo>
                  <a:lnTo>
                    <a:pt x="7367215" y="2120900"/>
                  </a:lnTo>
                  <a:lnTo>
                    <a:pt x="7324666" y="2070100"/>
                  </a:lnTo>
                  <a:lnTo>
                    <a:pt x="7195177" y="1955800"/>
                  </a:lnTo>
                  <a:lnTo>
                    <a:pt x="7062964" y="1841500"/>
                  </a:lnTo>
                  <a:lnTo>
                    <a:pt x="6928083" y="1727200"/>
                  </a:lnTo>
                  <a:lnTo>
                    <a:pt x="6790584" y="1612900"/>
                  </a:lnTo>
                  <a:lnTo>
                    <a:pt x="6744179" y="1587500"/>
                  </a:lnTo>
                  <a:lnTo>
                    <a:pt x="6555749" y="1435100"/>
                  </a:lnTo>
                  <a:lnTo>
                    <a:pt x="6507950" y="1409700"/>
                  </a:lnTo>
                  <a:lnTo>
                    <a:pt x="6411533" y="1333500"/>
                  </a:lnTo>
                  <a:lnTo>
                    <a:pt x="6362920" y="1308100"/>
                  </a:lnTo>
                  <a:lnTo>
                    <a:pt x="6314039" y="1270000"/>
                  </a:lnTo>
                  <a:lnTo>
                    <a:pt x="6264894" y="1244600"/>
                  </a:lnTo>
                  <a:lnTo>
                    <a:pt x="6215485" y="1206500"/>
                  </a:lnTo>
                  <a:lnTo>
                    <a:pt x="6165815" y="1181100"/>
                  </a:lnTo>
                  <a:lnTo>
                    <a:pt x="6115886" y="1143000"/>
                  </a:lnTo>
                  <a:lnTo>
                    <a:pt x="6065700" y="1117600"/>
                  </a:lnTo>
                  <a:lnTo>
                    <a:pt x="6015258" y="1079500"/>
                  </a:lnTo>
                  <a:lnTo>
                    <a:pt x="5913616" y="1028700"/>
                  </a:lnTo>
                  <a:lnTo>
                    <a:pt x="5862419" y="990600"/>
                  </a:lnTo>
                  <a:lnTo>
                    <a:pt x="5707353" y="914400"/>
                  </a:lnTo>
                  <a:lnTo>
                    <a:pt x="5655179" y="876300"/>
                  </a:lnTo>
                  <a:lnTo>
                    <a:pt x="5120578" y="622300"/>
                  </a:lnTo>
                  <a:lnTo>
                    <a:pt x="5065876" y="596900"/>
                  </a:lnTo>
                  <a:lnTo>
                    <a:pt x="5010955" y="584200"/>
                  </a:lnTo>
                  <a:lnTo>
                    <a:pt x="4844906" y="508000"/>
                  </a:lnTo>
                  <a:lnTo>
                    <a:pt x="4789133" y="495300"/>
                  </a:lnTo>
                  <a:lnTo>
                    <a:pt x="4676964" y="444500"/>
                  </a:lnTo>
                  <a:lnTo>
                    <a:pt x="4620572" y="431800"/>
                  </a:lnTo>
                  <a:lnTo>
                    <a:pt x="4563979" y="406400"/>
                  </a:lnTo>
                  <a:lnTo>
                    <a:pt x="4507184" y="393700"/>
                  </a:lnTo>
                  <a:lnTo>
                    <a:pt x="4450192" y="368300"/>
                  </a:lnTo>
                  <a:lnTo>
                    <a:pt x="4393003" y="355600"/>
                  </a:lnTo>
                  <a:lnTo>
                    <a:pt x="4335619" y="330200"/>
                  </a:lnTo>
                  <a:lnTo>
                    <a:pt x="4220277" y="304800"/>
                  </a:lnTo>
                  <a:lnTo>
                    <a:pt x="4162321" y="279400"/>
                  </a:lnTo>
                  <a:lnTo>
                    <a:pt x="3869787" y="215900"/>
                  </a:lnTo>
                  <a:lnTo>
                    <a:pt x="3810742" y="190500"/>
                  </a:lnTo>
                  <a:lnTo>
                    <a:pt x="3572833" y="139700"/>
                  </a:lnTo>
                  <a:lnTo>
                    <a:pt x="3512934" y="139700"/>
                  </a:lnTo>
                  <a:lnTo>
                    <a:pt x="3271706" y="88900"/>
                  </a:lnTo>
                  <a:lnTo>
                    <a:pt x="3211001" y="88900"/>
                  </a:lnTo>
                  <a:lnTo>
                    <a:pt x="3089129" y="63500"/>
                  </a:lnTo>
                  <a:lnTo>
                    <a:pt x="3027965" y="63500"/>
                  </a:lnTo>
                  <a:lnTo>
                    <a:pt x="2966651" y="50800"/>
                  </a:lnTo>
                  <a:lnTo>
                    <a:pt x="2905191" y="50800"/>
                  </a:lnTo>
                  <a:lnTo>
                    <a:pt x="2843585" y="38100"/>
                  </a:lnTo>
                  <a:lnTo>
                    <a:pt x="2781835" y="38100"/>
                  </a:lnTo>
                  <a:lnTo>
                    <a:pt x="2719945" y="25400"/>
                  </a:lnTo>
                  <a:lnTo>
                    <a:pt x="2657914" y="25400"/>
                  </a:lnTo>
                  <a:lnTo>
                    <a:pt x="2595747" y="12700"/>
                  </a:lnTo>
                  <a:lnTo>
                    <a:pt x="2408439" y="12700"/>
                  </a:lnTo>
                  <a:lnTo>
                    <a:pt x="2345741" y="0"/>
                  </a:lnTo>
                  <a:close/>
                </a:path>
                <a:path w="9729470" h="9563100">
                  <a:moveTo>
                    <a:pt x="2093693" y="0"/>
                  </a:moveTo>
                  <a:lnTo>
                    <a:pt x="1841646" y="0"/>
                  </a:lnTo>
                  <a:lnTo>
                    <a:pt x="1778948" y="12700"/>
                  </a:lnTo>
                  <a:lnTo>
                    <a:pt x="1591640" y="12700"/>
                  </a:lnTo>
                  <a:lnTo>
                    <a:pt x="1529473" y="25400"/>
                  </a:lnTo>
                  <a:lnTo>
                    <a:pt x="1467442" y="25400"/>
                  </a:lnTo>
                  <a:lnTo>
                    <a:pt x="1405552" y="38100"/>
                  </a:lnTo>
                  <a:lnTo>
                    <a:pt x="1343802" y="38100"/>
                  </a:lnTo>
                  <a:lnTo>
                    <a:pt x="1282196" y="50800"/>
                  </a:lnTo>
                  <a:lnTo>
                    <a:pt x="1220736" y="50800"/>
                  </a:lnTo>
                  <a:lnTo>
                    <a:pt x="1159422" y="63500"/>
                  </a:lnTo>
                  <a:lnTo>
                    <a:pt x="1098258" y="63500"/>
                  </a:lnTo>
                  <a:lnTo>
                    <a:pt x="976386" y="88900"/>
                  </a:lnTo>
                  <a:lnTo>
                    <a:pt x="915681" y="88900"/>
                  </a:lnTo>
                  <a:lnTo>
                    <a:pt x="674453" y="139700"/>
                  </a:lnTo>
                  <a:lnTo>
                    <a:pt x="614554" y="139700"/>
                  </a:lnTo>
                  <a:lnTo>
                    <a:pt x="376645" y="190500"/>
                  </a:lnTo>
                  <a:lnTo>
                    <a:pt x="317600" y="215900"/>
                  </a:lnTo>
                  <a:lnTo>
                    <a:pt x="25065" y="279400"/>
                  </a:lnTo>
                  <a:lnTo>
                    <a:pt x="0" y="292100"/>
                  </a:lnTo>
                  <a:lnTo>
                    <a:pt x="0" y="6489700"/>
                  </a:lnTo>
                  <a:lnTo>
                    <a:pt x="4768" y="6489700"/>
                  </a:lnTo>
                  <a:lnTo>
                    <a:pt x="26890" y="6451600"/>
                  </a:lnTo>
                  <a:lnTo>
                    <a:pt x="49723" y="6413500"/>
                  </a:lnTo>
                  <a:lnTo>
                    <a:pt x="73260" y="6375400"/>
                  </a:lnTo>
                  <a:lnTo>
                    <a:pt x="97492" y="6337300"/>
                  </a:lnTo>
                  <a:lnTo>
                    <a:pt x="122409" y="6299200"/>
                  </a:lnTo>
                  <a:lnTo>
                    <a:pt x="148003" y="6261100"/>
                  </a:lnTo>
                  <a:lnTo>
                    <a:pt x="174265" y="6223000"/>
                  </a:lnTo>
                  <a:lnTo>
                    <a:pt x="201185" y="6184900"/>
                  </a:lnTo>
                  <a:lnTo>
                    <a:pt x="228756" y="6146800"/>
                  </a:lnTo>
                  <a:lnTo>
                    <a:pt x="256968" y="6121400"/>
                  </a:lnTo>
                  <a:lnTo>
                    <a:pt x="285812" y="6083300"/>
                  </a:lnTo>
                  <a:lnTo>
                    <a:pt x="315279" y="6045200"/>
                  </a:lnTo>
                  <a:lnTo>
                    <a:pt x="345360" y="6019800"/>
                  </a:lnTo>
                  <a:lnTo>
                    <a:pt x="376047" y="5981700"/>
                  </a:lnTo>
                  <a:lnTo>
                    <a:pt x="407331" y="5956300"/>
                  </a:lnTo>
                  <a:lnTo>
                    <a:pt x="439202" y="5918200"/>
                  </a:lnTo>
                  <a:lnTo>
                    <a:pt x="471652" y="5892800"/>
                  </a:lnTo>
                  <a:lnTo>
                    <a:pt x="504672" y="5854700"/>
                  </a:lnTo>
                  <a:lnTo>
                    <a:pt x="538252" y="5829300"/>
                  </a:lnTo>
                  <a:lnTo>
                    <a:pt x="572385" y="5803900"/>
                  </a:lnTo>
                  <a:lnTo>
                    <a:pt x="607061" y="5778500"/>
                  </a:lnTo>
                  <a:lnTo>
                    <a:pt x="642271" y="5740400"/>
                  </a:lnTo>
                  <a:lnTo>
                    <a:pt x="678007" y="5715000"/>
                  </a:lnTo>
                  <a:lnTo>
                    <a:pt x="751018" y="5664200"/>
                  </a:lnTo>
                  <a:lnTo>
                    <a:pt x="826024" y="5613400"/>
                  </a:lnTo>
                  <a:lnTo>
                    <a:pt x="864252" y="5588000"/>
                  </a:lnTo>
                  <a:lnTo>
                    <a:pt x="902952" y="5575300"/>
                  </a:lnTo>
                  <a:lnTo>
                    <a:pt x="981733" y="5524500"/>
                  </a:lnTo>
                  <a:lnTo>
                    <a:pt x="1021796" y="5511800"/>
                  </a:lnTo>
                  <a:lnTo>
                    <a:pt x="1062294" y="5486400"/>
                  </a:lnTo>
                  <a:lnTo>
                    <a:pt x="1103221" y="5473700"/>
                  </a:lnTo>
                  <a:lnTo>
                    <a:pt x="1144565" y="5448300"/>
                  </a:lnTo>
                  <a:lnTo>
                    <a:pt x="1186319" y="5435600"/>
                  </a:lnTo>
                  <a:lnTo>
                    <a:pt x="1228474" y="5410200"/>
                  </a:lnTo>
                  <a:lnTo>
                    <a:pt x="1624427" y="5295900"/>
                  </a:lnTo>
                  <a:lnTo>
                    <a:pt x="1670099" y="5295900"/>
                  </a:lnTo>
                  <a:lnTo>
                    <a:pt x="1762341" y="5270500"/>
                  </a:lnTo>
                  <a:lnTo>
                    <a:pt x="1855722" y="5270500"/>
                  </a:lnTo>
                  <a:lnTo>
                    <a:pt x="1902818" y="5257800"/>
                  </a:lnTo>
                  <a:lnTo>
                    <a:pt x="2093693" y="5257800"/>
                  </a:lnTo>
                  <a:lnTo>
                    <a:pt x="2093693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8432" y="3537735"/>
              <a:ext cx="2289175" cy="1241425"/>
            </a:xfrm>
            <a:custGeom>
              <a:avLst/>
              <a:gdLst/>
              <a:ahLst/>
              <a:cxnLst/>
              <a:rect l="l" t="t" r="r" b="b"/>
              <a:pathLst>
                <a:path w="2289175" h="1241425">
                  <a:moveTo>
                    <a:pt x="396720" y="947573"/>
                  </a:moveTo>
                  <a:lnTo>
                    <a:pt x="0" y="947573"/>
                  </a:lnTo>
                  <a:lnTo>
                    <a:pt x="0" y="1092322"/>
                  </a:lnTo>
                  <a:lnTo>
                    <a:pt x="1121808" y="1092322"/>
                  </a:lnTo>
                  <a:lnTo>
                    <a:pt x="1121808" y="1018607"/>
                  </a:lnTo>
                  <a:lnTo>
                    <a:pt x="396720" y="1018607"/>
                  </a:lnTo>
                  <a:lnTo>
                    <a:pt x="396720" y="947573"/>
                  </a:lnTo>
                  <a:close/>
                </a:path>
                <a:path w="2289175" h="1241425">
                  <a:moveTo>
                    <a:pt x="574977" y="521366"/>
                  </a:moveTo>
                  <a:lnTo>
                    <a:pt x="396720" y="521366"/>
                  </a:lnTo>
                  <a:lnTo>
                    <a:pt x="396720" y="1018607"/>
                  </a:lnTo>
                  <a:lnTo>
                    <a:pt x="574977" y="1018607"/>
                  </a:lnTo>
                  <a:lnTo>
                    <a:pt x="574977" y="521366"/>
                  </a:lnTo>
                  <a:close/>
                </a:path>
                <a:path w="2289175" h="1241425">
                  <a:moveTo>
                    <a:pt x="1121808" y="947573"/>
                  </a:moveTo>
                  <a:lnTo>
                    <a:pt x="574977" y="947573"/>
                  </a:lnTo>
                  <a:lnTo>
                    <a:pt x="574977" y="1018607"/>
                  </a:lnTo>
                  <a:lnTo>
                    <a:pt x="1121808" y="1018607"/>
                  </a:lnTo>
                  <a:lnTo>
                    <a:pt x="1121808" y="947573"/>
                  </a:lnTo>
                  <a:close/>
                </a:path>
                <a:path w="2289175" h="1241425">
                  <a:moveTo>
                    <a:pt x="900663" y="104541"/>
                  </a:moveTo>
                  <a:lnTo>
                    <a:pt x="836330" y="104541"/>
                  </a:lnTo>
                  <a:lnTo>
                    <a:pt x="836293" y="265190"/>
                  </a:lnTo>
                  <a:lnTo>
                    <a:pt x="836032" y="308247"/>
                  </a:lnTo>
                  <a:lnTo>
                    <a:pt x="835324" y="353159"/>
                  </a:lnTo>
                  <a:lnTo>
                    <a:pt x="833946" y="400089"/>
                  </a:lnTo>
                  <a:lnTo>
                    <a:pt x="831673" y="449200"/>
                  </a:lnTo>
                  <a:lnTo>
                    <a:pt x="828282" y="500655"/>
                  </a:lnTo>
                  <a:lnTo>
                    <a:pt x="823551" y="554617"/>
                  </a:lnTo>
                  <a:lnTo>
                    <a:pt x="817254" y="611250"/>
                  </a:lnTo>
                  <a:lnTo>
                    <a:pt x="809169" y="670716"/>
                  </a:lnTo>
                  <a:lnTo>
                    <a:pt x="799072" y="733179"/>
                  </a:lnTo>
                  <a:lnTo>
                    <a:pt x="786740" y="798802"/>
                  </a:lnTo>
                  <a:lnTo>
                    <a:pt x="964996" y="818907"/>
                  </a:lnTo>
                  <a:lnTo>
                    <a:pt x="976389" y="754420"/>
                  </a:lnTo>
                  <a:lnTo>
                    <a:pt x="985888" y="693479"/>
                  </a:lnTo>
                  <a:lnTo>
                    <a:pt x="993666" y="635834"/>
                  </a:lnTo>
                  <a:lnTo>
                    <a:pt x="999893" y="581231"/>
                  </a:lnTo>
                  <a:lnTo>
                    <a:pt x="1004743" y="529421"/>
                  </a:lnTo>
                  <a:lnTo>
                    <a:pt x="1008388" y="480152"/>
                  </a:lnTo>
                  <a:lnTo>
                    <a:pt x="1010999" y="433173"/>
                  </a:lnTo>
                  <a:lnTo>
                    <a:pt x="1012750" y="388232"/>
                  </a:lnTo>
                  <a:lnTo>
                    <a:pt x="1013812" y="345078"/>
                  </a:lnTo>
                  <a:lnTo>
                    <a:pt x="1014357" y="303460"/>
                  </a:lnTo>
                  <a:lnTo>
                    <a:pt x="1014547" y="265190"/>
                  </a:lnTo>
                  <a:lnTo>
                    <a:pt x="1014569" y="247950"/>
                  </a:lnTo>
                  <a:lnTo>
                    <a:pt x="900663" y="247950"/>
                  </a:lnTo>
                  <a:lnTo>
                    <a:pt x="900663" y="104541"/>
                  </a:lnTo>
                  <a:close/>
                </a:path>
                <a:path w="2289175" h="1241425">
                  <a:moveTo>
                    <a:pt x="836330" y="104541"/>
                  </a:moveTo>
                  <a:lnTo>
                    <a:pt x="113923" y="104541"/>
                  </a:lnTo>
                  <a:lnTo>
                    <a:pt x="113923" y="247950"/>
                  </a:lnTo>
                  <a:lnTo>
                    <a:pt x="836308" y="247950"/>
                  </a:lnTo>
                  <a:lnTo>
                    <a:pt x="836330" y="104541"/>
                  </a:lnTo>
                  <a:close/>
                </a:path>
                <a:path w="2289175" h="1241425">
                  <a:moveTo>
                    <a:pt x="1014586" y="104541"/>
                  </a:moveTo>
                  <a:lnTo>
                    <a:pt x="900663" y="104541"/>
                  </a:lnTo>
                  <a:lnTo>
                    <a:pt x="900663" y="247950"/>
                  </a:lnTo>
                  <a:lnTo>
                    <a:pt x="1014569" y="247950"/>
                  </a:lnTo>
                  <a:lnTo>
                    <a:pt x="1014586" y="104541"/>
                  </a:lnTo>
                  <a:close/>
                </a:path>
                <a:path w="2289175" h="1241425">
                  <a:moveTo>
                    <a:pt x="2289082" y="0"/>
                  </a:moveTo>
                  <a:lnTo>
                    <a:pt x="2120207" y="0"/>
                  </a:lnTo>
                  <a:lnTo>
                    <a:pt x="2120207" y="726428"/>
                  </a:lnTo>
                  <a:lnTo>
                    <a:pt x="2289082" y="726428"/>
                  </a:lnTo>
                  <a:lnTo>
                    <a:pt x="2289082" y="430227"/>
                  </a:lnTo>
                  <a:lnTo>
                    <a:pt x="2167117" y="430227"/>
                  </a:lnTo>
                  <a:lnTo>
                    <a:pt x="2167117" y="285478"/>
                  </a:lnTo>
                  <a:lnTo>
                    <a:pt x="2289082" y="285478"/>
                  </a:lnTo>
                  <a:lnTo>
                    <a:pt x="2289082" y="0"/>
                  </a:lnTo>
                  <a:close/>
                </a:path>
                <a:path w="2289175" h="1241425">
                  <a:moveTo>
                    <a:pt x="2015666" y="22784"/>
                  </a:moveTo>
                  <a:lnTo>
                    <a:pt x="1849472" y="22784"/>
                  </a:lnTo>
                  <a:lnTo>
                    <a:pt x="1849472" y="722407"/>
                  </a:lnTo>
                  <a:lnTo>
                    <a:pt x="2015666" y="722407"/>
                  </a:lnTo>
                  <a:lnTo>
                    <a:pt x="2015666" y="430227"/>
                  </a:lnTo>
                  <a:lnTo>
                    <a:pt x="1968756" y="430227"/>
                  </a:lnTo>
                  <a:lnTo>
                    <a:pt x="1968756" y="285478"/>
                  </a:lnTo>
                  <a:lnTo>
                    <a:pt x="2015666" y="285478"/>
                  </a:lnTo>
                  <a:lnTo>
                    <a:pt x="2015666" y="22784"/>
                  </a:lnTo>
                  <a:close/>
                </a:path>
                <a:path w="2289175" h="1241425">
                  <a:moveTo>
                    <a:pt x="2015666" y="285478"/>
                  </a:moveTo>
                  <a:lnTo>
                    <a:pt x="1968756" y="285478"/>
                  </a:lnTo>
                  <a:lnTo>
                    <a:pt x="1968756" y="430227"/>
                  </a:lnTo>
                  <a:lnTo>
                    <a:pt x="2015666" y="430227"/>
                  </a:lnTo>
                  <a:lnTo>
                    <a:pt x="2015666" y="285478"/>
                  </a:lnTo>
                  <a:close/>
                </a:path>
                <a:path w="2289175" h="1241425">
                  <a:moveTo>
                    <a:pt x="2120207" y="285478"/>
                  </a:moveTo>
                  <a:lnTo>
                    <a:pt x="2015666" y="285478"/>
                  </a:lnTo>
                  <a:lnTo>
                    <a:pt x="2015666" y="430227"/>
                  </a:lnTo>
                  <a:lnTo>
                    <a:pt x="2120207" y="430227"/>
                  </a:lnTo>
                  <a:lnTo>
                    <a:pt x="2120207" y="285478"/>
                  </a:lnTo>
                  <a:close/>
                </a:path>
                <a:path w="2289175" h="1241425">
                  <a:moveTo>
                    <a:pt x="2289082" y="285478"/>
                  </a:moveTo>
                  <a:lnTo>
                    <a:pt x="2167117" y="285478"/>
                  </a:lnTo>
                  <a:lnTo>
                    <a:pt x="2167117" y="430227"/>
                  </a:lnTo>
                  <a:lnTo>
                    <a:pt x="2289082" y="430227"/>
                  </a:lnTo>
                  <a:lnTo>
                    <a:pt x="2289082" y="285478"/>
                  </a:lnTo>
                  <a:close/>
                </a:path>
                <a:path w="2289175" h="1241425">
                  <a:moveTo>
                    <a:pt x="2289082" y="777358"/>
                  </a:moveTo>
                  <a:lnTo>
                    <a:pt x="1428626" y="777358"/>
                  </a:lnTo>
                  <a:lnTo>
                    <a:pt x="1428626" y="919427"/>
                  </a:lnTo>
                  <a:lnTo>
                    <a:pt x="2112166" y="919427"/>
                  </a:lnTo>
                  <a:lnTo>
                    <a:pt x="2112166" y="1241093"/>
                  </a:lnTo>
                  <a:lnTo>
                    <a:pt x="2289082" y="1241093"/>
                  </a:lnTo>
                  <a:lnTo>
                    <a:pt x="2289082" y="777358"/>
                  </a:lnTo>
                  <a:close/>
                </a:path>
                <a:path w="2289175" h="1241425">
                  <a:moveTo>
                    <a:pt x="1648431" y="85777"/>
                  </a:moveTo>
                  <a:lnTo>
                    <a:pt x="1590799" y="85777"/>
                  </a:lnTo>
                  <a:lnTo>
                    <a:pt x="1590799" y="152791"/>
                  </a:lnTo>
                  <a:lnTo>
                    <a:pt x="1588851" y="198852"/>
                  </a:lnTo>
                  <a:lnTo>
                    <a:pt x="1582920" y="243014"/>
                  </a:lnTo>
                  <a:lnTo>
                    <a:pt x="1572879" y="285280"/>
                  </a:lnTo>
                  <a:lnTo>
                    <a:pt x="1558599" y="325654"/>
                  </a:lnTo>
                  <a:lnTo>
                    <a:pt x="1539952" y="364138"/>
                  </a:lnTo>
                  <a:lnTo>
                    <a:pt x="1516810" y="400738"/>
                  </a:lnTo>
                  <a:lnTo>
                    <a:pt x="1489046" y="435457"/>
                  </a:lnTo>
                  <a:lnTo>
                    <a:pt x="1456530" y="468297"/>
                  </a:lnTo>
                  <a:lnTo>
                    <a:pt x="1419136" y="499264"/>
                  </a:lnTo>
                  <a:lnTo>
                    <a:pt x="1376734" y="528360"/>
                  </a:lnTo>
                  <a:lnTo>
                    <a:pt x="1329196" y="555589"/>
                  </a:lnTo>
                  <a:lnTo>
                    <a:pt x="1276396" y="580956"/>
                  </a:lnTo>
                  <a:lnTo>
                    <a:pt x="1218203" y="604463"/>
                  </a:lnTo>
                  <a:lnTo>
                    <a:pt x="1301300" y="734469"/>
                  </a:lnTo>
                  <a:lnTo>
                    <a:pt x="1353290" y="712699"/>
                  </a:lnTo>
                  <a:lnTo>
                    <a:pt x="1402060" y="689367"/>
                  </a:lnTo>
                  <a:lnTo>
                    <a:pt x="1447638" y="664452"/>
                  </a:lnTo>
                  <a:lnTo>
                    <a:pt x="1490056" y="637933"/>
                  </a:lnTo>
                  <a:lnTo>
                    <a:pt x="1529344" y="609786"/>
                  </a:lnTo>
                  <a:lnTo>
                    <a:pt x="1565533" y="579990"/>
                  </a:lnTo>
                  <a:lnTo>
                    <a:pt x="1598652" y="548523"/>
                  </a:lnTo>
                  <a:lnTo>
                    <a:pt x="1628731" y="515363"/>
                  </a:lnTo>
                  <a:lnTo>
                    <a:pt x="1655802" y="480487"/>
                  </a:lnTo>
                  <a:lnTo>
                    <a:pt x="1679895" y="443874"/>
                  </a:lnTo>
                  <a:lnTo>
                    <a:pt x="1701040" y="405502"/>
                  </a:lnTo>
                  <a:lnTo>
                    <a:pt x="1719267" y="365348"/>
                  </a:lnTo>
                  <a:lnTo>
                    <a:pt x="1734607" y="323390"/>
                  </a:lnTo>
                  <a:lnTo>
                    <a:pt x="1747089" y="279607"/>
                  </a:lnTo>
                  <a:lnTo>
                    <a:pt x="1756745" y="233976"/>
                  </a:lnTo>
                  <a:lnTo>
                    <a:pt x="1757630" y="227846"/>
                  </a:lnTo>
                  <a:lnTo>
                    <a:pt x="1648431" y="227846"/>
                  </a:lnTo>
                  <a:lnTo>
                    <a:pt x="1648431" y="85777"/>
                  </a:lnTo>
                  <a:close/>
                </a:path>
                <a:path w="2289175" h="1241425">
                  <a:moveTo>
                    <a:pt x="1590799" y="85777"/>
                  </a:moveTo>
                  <a:lnTo>
                    <a:pt x="1277175" y="85777"/>
                  </a:lnTo>
                  <a:lnTo>
                    <a:pt x="1277175" y="227846"/>
                  </a:lnTo>
                  <a:lnTo>
                    <a:pt x="1584957" y="227846"/>
                  </a:lnTo>
                  <a:lnTo>
                    <a:pt x="1588851" y="198852"/>
                  </a:lnTo>
                  <a:lnTo>
                    <a:pt x="1590799" y="152791"/>
                  </a:lnTo>
                  <a:lnTo>
                    <a:pt x="1590799" y="85777"/>
                  </a:lnTo>
                  <a:close/>
                </a:path>
                <a:path w="2289175" h="1241425">
                  <a:moveTo>
                    <a:pt x="1769056" y="85777"/>
                  </a:moveTo>
                  <a:lnTo>
                    <a:pt x="1648431" y="85777"/>
                  </a:lnTo>
                  <a:lnTo>
                    <a:pt x="1648431" y="227846"/>
                  </a:lnTo>
                  <a:lnTo>
                    <a:pt x="1757630" y="227846"/>
                  </a:lnTo>
                  <a:lnTo>
                    <a:pt x="1763604" y="186476"/>
                  </a:lnTo>
                  <a:lnTo>
                    <a:pt x="1767698" y="137083"/>
                  </a:lnTo>
                  <a:lnTo>
                    <a:pt x="1769056" y="8577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4266369" y="1054795"/>
            <a:ext cx="3617595" cy="1241425"/>
          </a:xfrm>
          <a:custGeom>
            <a:avLst/>
            <a:gdLst/>
            <a:ahLst/>
            <a:cxnLst/>
            <a:rect l="l" t="t" r="r" b="b"/>
            <a:pathLst>
              <a:path w="3617594" h="1241425">
                <a:moveTo>
                  <a:pt x="404762" y="830969"/>
                </a:moveTo>
                <a:lnTo>
                  <a:pt x="226506" y="830969"/>
                </a:lnTo>
                <a:lnTo>
                  <a:pt x="226506" y="1220989"/>
                </a:lnTo>
                <a:lnTo>
                  <a:pt x="1073558" y="1220989"/>
                </a:lnTo>
                <a:lnTo>
                  <a:pt x="1073558" y="1163357"/>
                </a:lnTo>
                <a:lnTo>
                  <a:pt x="404762" y="1163357"/>
                </a:lnTo>
                <a:lnTo>
                  <a:pt x="404762" y="830969"/>
                </a:lnTo>
                <a:close/>
              </a:path>
              <a:path w="3617594" h="1241425">
                <a:moveTo>
                  <a:pt x="1073558" y="1078920"/>
                </a:moveTo>
                <a:lnTo>
                  <a:pt x="404762" y="1078920"/>
                </a:lnTo>
                <a:lnTo>
                  <a:pt x="404762" y="1163357"/>
                </a:lnTo>
                <a:lnTo>
                  <a:pt x="1073558" y="1163357"/>
                </a:lnTo>
                <a:lnTo>
                  <a:pt x="1073558" y="1078920"/>
                </a:lnTo>
                <a:close/>
              </a:path>
              <a:path w="3617594" h="1241425">
                <a:moveTo>
                  <a:pt x="1045413" y="2680"/>
                </a:moveTo>
                <a:lnTo>
                  <a:pt x="867156" y="2680"/>
                </a:lnTo>
                <a:lnTo>
                  <a:pt x="867156" y="907365"/>
                </a:lnTo>
                <a:lnTo>
                  <a:pt x="1045413" y="907365"/>
                </a:lnTo>
                <a:lnTo>
                  <a:pt x="1045413" y="465074"/>
                </a:lnTo>
                <a:lnTo>
                  <a:pt x="960976" y="465074"/>
                </a:lnTo>
                <a:lnTo>
                  <a:pt x="960976" y="321665"/>
                </a:lnTo>
                <a:lnTo>
                  <a:pt x="1045413" y="321665"/>
                </a:lnTo>
                <a:lnTo>
                  <a:pt x="1045413" y="2680"/>
                </a:lnTo>
                <a:close/>
              </a:path>
              <a:path w="3617594" h="1241425">
                <a:moveTo>
                  <a:pt x="331047" y="164853"/>
                </a:moveTo>
                <a:lnTo>
                  <a:pt x="293519" y="164853"/>
                </a:lnTo>
                <a:lnTo>
                  <a:pt x="293519" y="242589"/>
                </a:lnTo>
                <a:lnTo>
                  <a:pt x="291305" y="285413"/>
                </a:lnTo>
                <a:lnTo>
                  <a:pt x="284578" y="328050"/>
                </a:lnTo>
                <a:lnTo>
                  <a:pt x="273210" y="370047"/>
                </a:lnTo>
                <a:lnTo>
                  <a:pt x="257075" y="410950"/>
                </a:lnTo>
                <a:lnTo>
                  <a:pt x="236047" y="450306"/>
                </a:lnTo>
                <a:lnTo>
                  <a:pt x="209997" y="487663"/>
                </a:lnTo>
                <a:lnTo>
                  <a:pt x="178801" y="522566"/>
                </a:lnTo>
                <a:lnTo>
                  <a:pt x="142329" y="554564"/>
                </a:lnTo>
                <a:lnTo>
                  <a:pt x="100457" y="583202"/>
                </a:lnTo>
                <a:lnTo>
                  <a:pt x="53056" y="608027"/>
                </a:lnTo>
                <a:lnTo>
                  <a:pt x="0" y="628588"/>
                </a:lnTo>
                <a:lnTo>
                  <a:pt x="89798" y="770657"/>
                </a:lnTo>
                <a:lnTo>
                  <a:pt x="138957" y="751663"/>
                </a:lnTo>
                <a:lnTo>
                  <a:pt x="184219" y="728745"/>
                </a:lnTo>
                <a:lnTo>
                  <a:pt x="225624" y="702164"/>
                </a:lnTo>
                <a:lnTo>
                  <a:pt x="263213" y="672180"/>
                </a:lnTo>
                <a:lnTo>
                  <a:pt x="297027" y="639054"/>
                </a:lnTo>
                <a:lnTo>
                  <a:pt x="327108" y="603048"/>
                </a:lnTo>
                <a:lnTo>
                  <a:pt x="353497" y="564422"/>
                </a:lnTo>
                <a:lnTo>
                  <a:pt x="376233" y="523437"/>
                </a:lnTo>
                <a:lnTo>
                  <a:pt x="386570" y="500153"/>
                </a:lnTo>
                <a:lnTo>
                  <a:pt x="372418" y="468638"/>
                </a:lnTo>
                <a:lnTo>
                  <a:pt x="357415" y="425843"/>
                </a:lnTo>
                <a:lnTo>
                  <a:pt x="345817" y="381589"/>
                </a:lnTo>
                <a:lnTo>
                  <a:pt x="337584" y="336127"/>
                </a:lnTo>
                <a:lnTo>
                  <a:pt x="332674" y="289710"/>
                </a:lnTo>
                <a:lnTo>
                  <a:pt x="331047" y="242589"/>
                </a:lnTo>
                <a:lnTo>
                  <a:pt x="331047" y="164853"/>
                </a:lnTo>
                <a:close/>
              </a:path>
              <a:path w="3617594" h="1241425">
                <a:moveTo>
                  <a:pt x="474456" y="164853"/>
                </a:moveTo>
                <a:lnTo>
                  <a:pt x="438269" y="164853"/>
                </a:lnTo>
                <a:lnTo>
                  <a:pt x="438269" y="242589"/>
                </a:lnTo>
                <a:lnTo>
                  <a:pt x="436580" y="292252"/>
                </a:lnTo>
                <a:lnTo>
                  <a:pt x="431485" y="341121"/>
                </a:lnTo>
                <a:lnTo>
                  <a:pt x="422945" y="388934"/>
                </a:lnTo>
                <a:lnTo>
                  <a:pt x="410916" y="435432"/>
                </a:lnTo>
                <a:lnTo>
                  <a:pt x="395360" y="480353"/>
                </a:lnTo>
                <a:lnTo>
                  <a:pt x="386570" y="500153"/>
                </a:lnTo>
                <a:lnTo>
                  <a:pt x="390867" y="509722"/>
                </a:lnTo>
                <a:lnTo>
                  <a:pt x="412804" y="548841"/>
                </a:lnTo>
                <a:lnTo>
                  <a:pt x="438269" y="585746"/>
                </a:lnTo>
                <a:lnTo>
                  <a:pt x="467304" y="620183"/>
                </a:lnTo>
                <a:lnTo>
                  <a:pt x="499949" y="651900"/>
                </a:lnTo>
                <a:lnTo>
                  <a:pt x="536246" y="680645"/>
                </a:lnTo>
                <a:lnTo>
                  <a:pt x="576235" y="706167"/>
                </a:lnTo>
                <a:lnTo>
                  <a:pt x="619958" y="728213"/>
                </a:lnTo>
                <a:lnTo>
                  <a:pt x="667456" y="746532"/>
                </a:lnTo>
                <a:lnTo>
                  <a:pt x="754573" y="607143"/>
                </a:lnTo>
                <a:lnTo>
                  <a:pt x="699180" y="584885"/>
                </a:lnTo>
                <a:lnTo>
                  <a:pt x="650300" y="557907"/>
                </a:lnTo>
                <a:lnTo>
                  <a:pt x="607773" y="526795"/>
                </a:lnTo>
                <a:lnTo>
                  <a:pt x="571438" y="492137"/>
                </a:lnTo>
                <a:lnTo>
                  <a:pt x="541135" y="454520"/>
                </a:lnTo>
                <a:lnTo>
                  <a:pt x="516702" y="414530"/>
                </a:lnTo>
                <a:lnTo>
                  <a:pt x="497978" y="372755"/>
                </a:lnTo>
                <a:lnTo>
                  <a:pt x="484803" y="329782"/>
                </a:lnTo>
                <a:lnTo>
                  <a:pt x="477016" y="286198"/>
                </a:lnTo>
                <a:lnTo>
                  <a:pt x="474456" y="242589"/>
                </a:lnTo>
                <a:lnTo>
                  <a:pt x="474456" y="164853"/>
                </a:lnTo>
                <a:close/>
              </a:path>
              <a:path w="3617594" h="1241425">
                <a:moveTo>
                  <a:pt x="438269" y="164853"/>
                </a:moveTo>
                <a:lnTo>
                  <a:pt x="331047" y="164853"/>
                </a:lnTo>
                <a:lnTo>
                  <a:pt x="331047" y="242589"/>
                </a:lnTo>
                <a:lnTo>
                  <a:pt x="332674" y="289710"/>
                </a:lnTo>
                <a:lnTo>
                  <a:pt x="337584" y="336127"/>
                </a:lnTo>
                <a:lnTo>
                  <a:pt x="345817" y="381589"/>
                </a:lnTo>
                <a:lnTo>
                  <a:pt x="357415" y="425843"/>
                </a:lnTo>
                <a:lnTo>
                  <a:pt x="372418" y="468638"/>
                </a:lnTo>
                <a:lnTo>
                  <a:pt x="386570" y="500153"/>
                </a:lnTo>
                <a:lnTo>
                  <a:pt x="395360" y="480353"/>
                </a:lnTo>
                <a:lnTo>
                  <a:pt x="410916" y="435432"/>
                </a:lnTo>
                <a:lnTo>
                  <a:pt x="422945" y="388934"/>
                </a:lnTo>
                <a:lnTo>
                  <a:pt x="431485" y="341121"/>
                </a:lnTo>
                <a:lnTo>
                  <a:pt x="436580" y="292252"/>
                </a:lnTo>
                <a:lnTo>
                  <a:pt x="438269" y="242589"/>
                </a:lnTo>
                <a:lnTo>
                  <a:pt x="438269" y="164853"/>
                </a:lnTo>
                <a:close/>
              </a:path>
              <a:path w="3617594" h="1241425">
                <a:moveTo>
                  <a:pt x="867156" y="321665"/>
                </a:moveTo>
                <a:lnTo>
                  <a:pt x="671476" y="321665"/>
                </a:lnTo>
                <a:lnTo>
                  <a:pt x="671476" y="465074"/>
                </a:lnTo>
                <a:lnTo>
                  <a:pt x="867156" y="465074"/>
                </a:lnTo>
                <a:lnTo>
                  <a:pt x="867156" y="321665"/>
                </a:lnTo>
                <a:close/>
              </a:path>
              <a:path w="3617594" h="1241425">
                <a:moveTo>
                  <a:pt x="1045413" y="321665"/>
                </a:moveTo>
                <a:lnTo>
                  <a:pt x="960976" y="321665"/>
                </a:lnTo>
                <a:lnTo>
                  <a:pt x="960976" y="465074"/>
                </a:lnTo>
                <a:lnTo>
                  <a:pt x="1045413" y="465074"/>
                </a:lnTo>
                <a:lnTo>
                  <a:pt x="1045413" y="321665"/>
                </a:lnTo>
                <a:close/>
              </a:path>
              <a:path w="3617594" h="1241425">
                <a:moveTo>
                  <a:pt x="715705" y="85777"/>
                </a:moveTo>
                <a:lnTo>
                  <a:pt x="48249" y="85777"/>
                </a:lnTo>
                <a:lnTo>
                  <a:pt x="48249" y="226506"/>
                </a:lnTo>
                <a:lnTo>
                  <a:pt x="293519" y="226506"/>
                </a:lnTo>
                <a:lnTo>
                  <a:pt x="293519" y="164853"/>
                </a:lnTo>
                <a:lnTo>
                  <a:pt x="715705" y="164853"/>
                </a:lnTo>
                <a:lnTo>
                  <a:pt x="715705" y="85777"/>
                </a:lnTo>
                <a:close/>
              </a:path>
              <a:path w="3617594" h="1241425">
                <a:moveTo>
                  <a:pt x="715705" y="164853"/>
                </a:moveTo>
                <a:lnTo>
                  <a:pt x="474456" y="164853"/>
                </a:lnTo>
                <a:lnTo>
                  <a:pt x="474456" y="226506"/>
                </a:lnTo>
                <a:lnTo>
                  <a:pt x="715705" y="226506"/>
                </a:lnTo>
                <a:lnTo>
                  <a:pt x="715705" y="164853"/>
                </a:lnTo>
                <a:close/>
              </a:path>
              <a:path w="3617594" h="1241425">
                <a:moveTo>
                  <a:pt x="1546570" y="860455"/>
                </a:moveTo>
                <a:lnTo>
                  <a:pt x="1369654" y="860455"/>
                </a:lnTo>
                <a:lnTo>
                  <a:pt x="1369654" y="1220989"/>
                </a:lnTo>
                <a:lnTo>
                  <a:pt x="2239492" y="1220989"/>
                </a:lnTo>
                <a:lnTo>
                  <a:pt x="2239492" y="1125829"/>
                </a:lnTo>
                <a:lnTo>
                  <a:pt x="1546570" y="1125829"/>
                </a:lnTo>
                <a:lnTo>
                  <a:pt x="1546570" y="860455"/>
                </a:lnTo>
                <a:close/>
              </a:path>
              <a:path w="3617594" h="1241425">
                <a:moveTo>
                  <a:pt x="2239492" y="1078920"/>
                </a:moveTo>
                <a:lnTo>
                  <a:pt x="1546570" y="1078920"/>
                </a:lnTo>
                <a:lnTo>
                  <a:pt x="1546570" y="1125829"/>
                </a:lnTo>
                <a:lnTo>
                  <a:pt x="2239492" y="1125829"/>
                </a:lnTo>
                <a:lnTo>
                  <a:pt x="2239492" y="1078920"/>
                </a:lnTo>
                <a:close/>
              </a:path>
              <a:path w="3617594" h="1241425">
                <a:moveTo>
                  <a:pt x="1905763" y="703643"/>
                </a:moveTo>
                <a:lnTo>
                  <a:pt x="1726167" y="703643"/>
                </a:lnTo>
                <a:lnTo>
                  <a:pt x="1726167" y="964996"/>
                </a:lnTo>
                <a:lnTo>
                  <a:pt x="1905763" y="964996"/>
                </a:lnTo>
                <a:lnTo>
                  <a:pt x="1905763" y="703643"/>
                </a:lnTo>
                <a:close/>
              </a:path>
              <a:path w="3617594" h="1241425">
                <a:moveTo>
                  <a:pt x="2362797" y="613845"/>
                </a:moveTo>
                <a:lnTo>
                  <a:pt x="1239648" y="613845"/>
                </a:lnTo>
                <a:lnTo>
                  <a:pt x="1239648" y="755914"/>
                </a:lnTo>
                <a:lnTo>
                  <a:pt x="1726167" y="755914"/>
                </a:lnTo>
                <a:lnTo>
                  <a:pt x="1726167" y="703643"/>
                </a:lnTo>
                <a:lnTo>
                  <a:pt x="2362797" y="703643"/>
                </a:lnTo>
                <a:lnTo>
                  <a:pt x="2362797" y="613845"/>
                </a:lnTo>
                <a:close/>
              </a:path>
              <a:path w="3617594" h="1241425">
                <a:moveTo>
                  <a:pt x="2362797" y="703643"/>
                </a:moveTo>
                <a:lnTo>
                  <a:pt x="1905763" y="703643"/>
                </a:lnTo>
                <a:lnTo>
                  <a:pt x="1905763" y="755914"/>
                </a:lnTo>
                <a:lnTo>
                  <a:pt x="2362797" y="755914"/>
                </a:lnTo>
                <a:lnTo>
                  <a:pt x="2362797" y="703643"/>
                </a:lnTo>
                <a:close/>
              </a:path>
              <a:path w="3617594" h="1241425">
                <a:moveTo>
                  <a:pt x="2220728" y="53610"/>
                </a:moveTo>
                <a:lnTo>
                  <a:pt x="1377696" y="53610"/>
                </a:lnTo>
                <a:lnTo>
                  <a:pt x="1377696" y="514665"/>
                </a:lnTo>
                <a:lnTo>
                  <a:pt x="2220728" y="514665"/>
                </a:lnTo>
                <a:lnTo>
                  <a:pt x="2220728" y="375276"/>
                </a:lnTo>
                <a:lnTo>
                  <a:pt x="1551931" y="375276"/>
                </a:lnTo>
                <a:lnTo>
                  <a:pt x="1551931" y="192999"/>
                </a:lnTo>
                <a:lnTo>
                  <a:pt x="2220728" y="192999"/>
                </a:lnTo>
                <a:lnTo>
                  <a:pt x="2220728" y="53610"/>
                </a:lnTo>
                <a:close/>
              </a:path>
              <a:path w="3617594" h="1241425">
                <a:moveTo>
                  <a:pt x="2220728" y="192999"/>
                </a:moveTo>
                <a:lnTo>
                  <a:pt x="2045152" y="192999"/>
                </a:lnTo>
                <a:lnTo>
                  <a:pt x="2045152" y="375276"/>
                </a:lnTo>
                <a:lnTo>
                  <a:pt x="2220728" y="375276"/>
                </a:lnTo>
                <a:lnTo>
                  <a:pt x="2220728" y="192999"/>
                </a:lnTo>
                <a:close/>
              </a:path>
              <a:path w="3617594" h="1241425">
                <a:moveTo>
                  <a:pt x="3445633" y="0"/>
                </a:moveTo>
                <a:lnTo>
                  <a:pt x="3266036" y="0"/>
                </a:lnTo>
                <a:lnTo>
                  <a:pt x="3266036" y="1241093"/>
                </a:lnTo>
                <a:lnTo>
                  <a:pt x="3445633" y="1241093"/>
                </a:lnTo>
                <a:lnTo>
                  <a:pt x="3445633" y="620546"/>
                </a:lnTo>
                <a:lnTo>
                  <a:pt x="3398723" y="620546"/>
                </a:lnTo>
                <a:lnTo>
                  <a:pt x="3398723" y="474456"/>
                </a:lnTo>
                <a:lnTo>
                  <a:pt x="3445633" y="474456"/>
                </a:lnTo>
                <a:lnTo>
                  <a:pt x="3445633" y="0"/>
                </a:lnTo>
                <a:close/>
              </a:path>
              <a:path w="3617594" h="1241425">
                <a:moveTo>
                  <a:pt x="3445633" y="474456"/>
                </a:moveTo>
                <a:lnTo>
                  <a:pt x="3398723" y="474456"/>
                </a:lnTo>
                <a:lnTo>
                  <a:pt x="3398723" y="620546"/>
                </a:lnTo>
                <a:lnTo>
                  <a:pt x="3445633" y="620546"/>
                </a:lnTo>
                <a:lnTo>
                  <a:pt x="3445633" y="474456"/>
                </a:lnTo>
                <a:close/>
              </a:path>
              <a:path w="3617594" h="1241425">
                <a:moveTo>
                  <a:pt x="3617188" y="474456"/>
                </a:moveTo>
                <a:lnTo>
                  <a:pt x="3445633" y="474456"/>
                </a:lnTo>
                <a:lnTo>
                  <a:pt x="3445633" y="620546"/>
                </a:lnTo>
                <a:lnTo>
                  <a:pt x="3617188" y="620546"/>
                </a:lnTo>
                <a:lnTo>
                  <a:pt x="3617188" y="474456"/>
                </a:lnTo>
                <a:close/>
              </a:path>
              <a:path w="3617594" h="1241425">
                <a:moveTo>
                  <a:pt x="3031488" y="128666"/>
                </a:moveTo>
                <a:lnTo>
                  <a:pt x="2940350" y="128666"/>
                </a:lnTo>
                <a:lnTo>
                  <a:pt x="2940350" y="159492"/>
                </a:lnTo>
                <a:lnTo>
                  <a:pt x="2939066" y="211714"/>
                </a:lnTo>
                <a:lnTo>
                  <a:pt x="2935206" y="262175"/>
                </a:lnTo>
                <a:lnTo>
                  <a:pt x="2928753" y="310919"/>
                </a:lnTo>
                <a:lnTo>
                  <a:pt x="2919693" y="357989"/>
                </a:lnTo>
                <a:lnTo>
                  <a:pt x="2908010" y="403427"/>
                </a:lnTo>
                <a:lnTo>
                  <a:pt x="2893690" y="447278"/>
                </a:lnTo>
                <a:lnTo>
                  <a:pt x="2876716" y="489585"/>
                </a:lnTo>
                <a:lnTo>
                  <a:pt x="2857073" y="530392"/>
                </a:lnTo>
                <a:lnTo>
                  <a:pt x="2834747" y="569741"/>
                </a:lnTo>
                <a:lnTo>
                  <a:pt x="2809722" y="607676"/>
                </a:lnTo>
                <a:lnTo>
                  <a:pt x="2781983" y="644240"/>
                </a:lnTo>
                <a:lnTo>
                  <a:pt x="2751515" y="679478"/>
                </a:lnTo>
                <a:lnTo>
                  <a:pt x="2718302" y="713431"/>
                </a:lnTo>
                <a:lnTo>
                  <a:pt x="2682329" y="746144"/>
                </a:lnTo>
                <a:lnTo>
                  <a:pt x="2643581" y="777660"/>
                </a:lnTo>
                <a:lnTo>
                  <a:pt x="2602042" y="808023"/>
                </a:lnTo>
                <a:lnTo>
                  <a:pt x="2557698" y="837275"/>
                </a:lnTo>
                <a:lnTo>
                  <a:pt x="2510533" y="865460"/>
                </a:lnTo>
                <a:lnTo>
                  <a:pt x="2460532" y="892622"/>
                </a:lnTo>
                <a:lnTo>
                  <a:pt x="2559712" y="1027989"/>
                </a:lnTo>
                <a:lnTo>
                  <a:pt x="2612031" y="1000266"/>
                </a:lnTo>
                <a:lnTo>
                  <a:pt x="2661343" y="971310"/>
                </a:lnTo>
                <a:lnTo>
                  <a:pt x="2707712" y="941149"/>
                </a:lnTo>
                <a:lnTo>
                  <a:pt x="2751199" y="909811"/>
                </a:lnTo>
                <a:lnTo>
                  <a:pt x="2791870" y="877326"/>
                </a:lnTo>
                <a:lnTo>
                  <a:pt x="2829788" y="843720"/>
                </a:lnTo>
                <a:lnTo>
                  <a:pt x="2865015" y="809024"/>
                </a:lnTo>
                <a:lnTo>
                  <a:pt x="2897616" y="773264"/>
                </a:lnTo>
                <a:lnTo>
                  <a:pt x="2927653" y="736471"/>
                </a:lnTo>
                <a:lnTo>
                  <a:pt x="2955191" y="698671"/>
                </a:lnTo>
                <a:lnTo>
                  <a:pt x="2980293" y="659894"/>
                </a:lnTo>
                <a:lnTo>
                  <a:pt x="3003022" y="620168"/>
                </a:lnTo>
                <a:lnTo>
                  <a:pt x="3023442" y="579521"/>
                </a:lnTo>
                <a:lnTo>
                  <a:pt x="3041616" y="537981"/>
                </a:lnTo>
                <a:lnTo>
                  <a:pt x="3057607" y="495578"/>
                </a:lnTo>
                <a:lnTo>
                  <a:pt x="3071480" y="452340"/>
                </a:lnTo>
                <a:lnTo>
                  <a:pt x="3083297" y="408294"/>
                </a:lnTo>
                <a:lnTo>
                  <a:pt x="3093121" y="363470"/>
                </a:lnTo>
                <a:lnTo>
                  <a:pt x="3101018" y="317896"/>
                </a:lnTo>
                <a:lnTo>
                  <a:pt x="3106987" y="272075"/>
                </a:lnTo>
                <a:lnTo>
                  <a:pt x="3031488" y="272075"/>
                </a:lnTo>
                <a:lnTo>
                  <a:pt x="3031488" y="128666"/>
                </a:lnTo>
                <a:close/>
              </a:path>
              <a:path w="3617594" h="1241425">
                <a:moveTo>
                  <a:pt x="2940350" y="128666"/>
                </a:moveTo>
                <a:lnTo>
                  <a:pt x="2528886" y="128666"/>
                </a:lnTo>
                <a:lnTo>
                  <a:pt x="2528886" y="272075"/>
                </a:lnTo>
                <a:lnTo>
                  <a:pt x="2933895" y="272075"/>
                </a:lnTo>
                <a:lnTo>
                  <a:pt x="2935206" y="262175"/>
                </a:lnTo>
                <a:lnTo>
                  <a:pt x="2939066" y="211714"/>
                </a:lnTo>
                <a:lnTo>
                  <a:pt x="2940350" y="159492"/>
                </a:lnTo>
                <a:lnTo>
                  <a:pt x="2940350" y="128666"/>
                </a:lnTo>
                <a:close/>
              </a:path>
              <a:path w="3617594" h="1241425">
                <a:moveTo>
                  <a:pt x="3114585" y="128666"/>
                </a:moveTo>
                <a:lnTo>
                  <a:pt x="3031488" y="128666"/>
                </a:lnTo>
                <a:lnTo>
                  <a:pt x="3031488" y="272075"/>
                </a:lnTo>
                <a:lnTo>
                  <a:pt x="3106987" y="272075"/>
                </a:lnTo>
                <a:lnTo>
                  <a:pt x="3107049" y="271600"/>
                </a:lnTo>
                <a:lnTo>
                  <a:pt x="3111278" y="224611"/>
                </a:lnTo>
                <a:lnTo>
                  <a:pt x="3113769" y="176956"/>
                </a:lnTo>
                <a:lnTo>
                  <a:pt x="3114585" y="128666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98687" y="4794744"/>
            <a:ext cx="1233805" cy="233045"/>
          </a:xfrm>
          <a:custGeom>
            <a:avLst/>
            <a:gdLst/>
            <a:ahLst/>
            <a:cxnLst/>
            <a:rect l="l" t="t" r="r" b="b"/>
            <a:pathLst>
              <a:path w="1233804" h="233045">
                <a:moveTo>
                  <a:pt x="100520" y="142236"/>
                </a:moveTo>
                <a:lnTo>
                  <a:pt x="67729" y="145311"/>
                </a:lnTo>
                <a:lnTo>
                  <a:pt x="42878" y="154204"/>
                </a:lnTo>
                <a:lnTo>
                  <a:pt x="27120" y="168422"/>
                </a:lnTo>
                <a:lnTo>
                  <a:pt x="21611" y="187470"/>
                </a:lnTo>
                <a:lnTo>
                  <a:pt x="27120" y="206663"/>
                </a:lnTo>
                <a:lnTo>
                  <a:pt x="42878" y="220956"/>
                </a:lnTo>
                <a:lnTo>
                  <a:pt x="67729" y="229877"/>
                </a:lnTo>
                <a:lnTo>
                  <a:pt x="100520" y="232956"/>
                </a:lnTo>
                <a:lnTo>
                  <a:pt x="133166" y="229877"/>
                </a:lnTo>
                <a:lnTo>
                  <a:pt x="157942" y="220956"/>
                </a:lnTo>
                <a:lnTo>
                  <a:pt x="173223" y="207072"/>
                </a:lnTo>
                <a:lnTo>
                  <a:pt x="100520" y="207072"/>
                </a:lnTo>
                <a:lnTo>
                  <a:pt x="80864" y="205882"/>
                </a:lnTo>
                <a:lnTo>
                  <a:pt x="66532" y="202266"/>
                </a:lnTo>
                <a:lnTo>
                  <a:pt x="57760" y="196152"/>
                </a:lnTo>
                <a:lnTo>
                  <a:pt x="54783" y="187470"/>
                </a:lnTo>
                <a:lnTo>
                  <a:pt x="57760" y="178973"/>
                </a:lnTo>
                <a:lnTo>
                  <a:pt x="66532" y="173020"/>
                </a:lnTo>
                <a:lnTo>
                  <a:pt x="80864" y="169518"/>
                </a:lnTo>
                <a:lnTo>
                  <a:pt x="100520" y="168371"/>
                </a:lnTo>
                <a:lnTo>
                  <a:pt x="173616" y="168371"/>
                </a:lnTo>
                <a:lnTo>
                  <a:pt x="157942" y="154204"/>
                </a:lnTo>
                <a:lnTo>
                  <a:pt x="133166" y="145311"/>
                </a:lnTo>
                <a:lnTo>
                  <a:pt x="100520" y="142236"/>
                </a:lnTo>
                <a:close/>
              </a:path>
              <a:path w="1233804" h="233045">
                <a:moveTo>
                  <a:pt x="173616" y="168371"/>
                </a:moveTo>
                <a:lnTo>
                  <a:pt x="100520" y="168371"/>
                </a:lnTo>
                <a:lnTo>
                  <a:pt x="120137" y="169518"/>
                </a:lnTo>
                <a:lnTo>
                  <a:pt x="134383" y="173020"/>
                </a:lnTo>
                <a:lnTo>
                  <a:pt x="143068" y="178973"/>
                </a:lnTo>
                <a:lnTo>
                  <a:pt x="146006" y="187470"/>
                </a:lnTo>
                <a:lnTo>
                  <a:pt x="143068" y="196152"/>
                </a:lnTo>
                <a:lnTo>
                  <a:pt x="134383" y="202266"/>
                </a:lnTo>
                <a:lnTo>
                  <a:pt x="120137" y="205882"/>
                </a:lnTo>
                <a:lnTo>
                  <a:pt x="100520" y="207072"/>
                </a:lnTo>
                <a:lnTo>
                  <a:pt x="173223" y="207072"/>
                </a:lnTo>
                <a:lnTo>
                  <a:pt x="173672" y="206663"/>
                </a:lnTo>
                <a:lnTo>
                  <a:pt x="179177" y="187470"/>
                </a:lnTo>
                <a:lnTo>
                  <a:pt x="173672" y="168422"/>
                </a:lnTo>
                <a:close/>
              </a:path>
              <a:path w="1233804" h="233045">
                <a:moveTo>
                  <a:pt x="176413" y="0"/>
                </a:moveTo>
                <a:lnTo>
                  <a:pt x="142990" y="0"/>
                </a:lnTo>
                <a:lnTo>
                  <a:pt x="142990" y="136959"/>
                </a:lnTo>
                <a:lnTo>
                  <a:pt x="176413" y="136959"/>
                </a:lnTo>
                <a:lnTo>
                  <a:pt x="176413" y="81672"/>
                </a:lnTo>
                <a:lnTo>
                  <a:pt x="167115" y="81672"/>
                </a:lnTo>
                <a:lnTo>
                  <a:pt x="167115" y="54029"/>
                </a:lnTo>
                <a:lnTo>
                  <a:pt x="176413" y="54029"/>
                </a:lnTo>
                <a:lnTo>
                  <a:pt x="176413" y="0"/>
                </a:lnTo>
                <a:close/>
              </a:path>
              <a:path w="1233804" h="233045">
                <a:moveTo>
                  <a:pt x="176413" y="54029"/>
                </a:moveTo>
                <a:lnTo>
                  <a:pt x="167115" y="54029"/>
                </a:lnTo>
                <a:lnTo>
                  <a:pt x="167115" y="81672"/>
                </a:lnTo>
                <a:lnTo>
                  <a:pt x="176413" y="81672"/>
                </a:lnTo>
                <a:lnTo>
                  <a:pt x="176413" y="54029"/>
                </a:lnTo>
                <a:close/>
              </a:path>
              <a:path w="1233804" h="233045">
                <a:moveTo>
                  <a:pt x="207323" y="54029"/>
                </a:moveTo>
                <a:lnTo>
                  <a:pt x="176413" y="54029"/>
                </a:lnTo>
                <a:lnTo>
                  <a:pt x="176413" y="81672"/>
                </a:lnTo>
                <a:lnTo>
                  <a:pt x="207323" y="81672"/>
                </a:lnTo>
                <a:lnTo>
                  <a:pt x="207323" y="54029"/>
                </a:lnTo>
                <a:close/>
              </a:path>
              <a:path w="1233804" h="233045">
                <a:moveTo>
                  <a:pt x="33171" y="14826"/>
                </a:moveTo>
                <a:lnTo>
                  <a:pt x="0" y="14826"/>
                </a:lnTo>
                <a:lnTo>
                  <a:pt x="0" y="124142"/>
                </a:lnTo>
                <a:lnTo>
                  <a:pt x="111829" y="124142"/>
                </a:lnTo>
                <a:lnTo>
                  <a:pt x="111829" y="98007"/>
                </a:lnTo>
                <a:lnTo>
                  <a:pt x="33171" y="98007"/>
                </a:lnTo>
                <a:lnTo>
                  <a:pt x="33171" y="69359"/>
                </a:lnTo>
                <a:lnTo>
                  <a:pt x="111829" y="69359"/>
                </a:lnTo>
                <a:lnTo>
                  <a:pt x="111829" y="43475"/>
                </a:lnTo>
                <a:lnTo>
                  <a:pt x="33171" y="43475"/>
                </a:lnTo>
                <a:lnTo>
                  <a:pt x="33171" y="14826"/>
                </a:lnTo>
                <a:close/>
              </a:path>
              <a:path w="1233804" h="233045">
                <a:moveTo>
                  <a:pt x="111829" y="69359"/>
                </a:moveTo>
                <a:lnTo>
                  <a:pt x="78657" y="69359"/>
                </a:lnTo>
                <a:lnTo>
                  <a:pt x="78657" y="98007"/>
                </a:lnTo>
                <a:lnTo>
                  <a:pt x="111829" y="98007"/>
                </a:lnTo>
                <a:lnTo>
                  <a:pt x="111829" y="69359"/>
                </a:lnTo>
                <a:close/>
              </a:path>
              <a:path w="1233804" h="233045">
                <a:moveTo>
                  <a:pt x="111829" y="14826"/>
                </a:moveTo>
                <a:lnTo>
                  <a:pt x="78657" y="14826"/>
                </a:lnTo>
                <a:lnTo>
                  <a:pt x="78657" y="43475"/>
                </a:lnTo>
                <a:lnTo>
                  <a:pt x="111829" y="43475"/>
                </a:lnTo>
                <a:lnTo>
                  <a:pt x="111829" y="14826"/>
                </a:lnTo>
                <a:close/>
              </a:path>
              <a:path w="1233804" h="233045">
                <a:moveTo>
                  <a:pt x="343579" y="36689"/>
                </a:moveTo>
                <a:lnTo>
                  <a:pt x="336543" y="36689"/>
                </a:lnTo>
                <a:lnTo>
                  <a:pt x="336543" y="62825"/>
                </a:lnTo>
                <a:lnTo>
                  <a:pt x="332997" y="91984"/>
                </a:lnTo>
                <a:lnTo>
                  <a:pt x="322313" y="120247"/>
                </a:lnTo>
                <a:lnTo>
                  <a:pt x="304420" y="144741"/>
                </a:lnTo>
                <a:lnTo>
                  <a:pt x="279246" y="162591"/>
                </a:lnTo>
                <a:lnTo>
                  <a:pt x="298094" y="188978"/>
                </a:lnTo>
                <a:lnTo>
                  <a:pt x="326247" y="168171"/>
                </a:lnTo>
                <a:lnTo>
                  <a:pt x="346532" y="138058"/>
                </a:lnTo>
                <a:lnTo>
                  <a:pt x="353687" y="116963"/>
                </a:lnTo>
                <a:lnTo>
                  <a:pt x="347624" y="99727"/>
                </a:lnTo>
                <a:lnTo>
                  <a:pt x="343579" y="62825"/>
                </a:lnTo>
                <a:lnTo>
                  <a:pt x="343579" y="36689"/>
                </a:lnTo>
                <a:close/>
              </a:path>
              <a:path w="1233804" h="233045">
                <a:moveTo>
                  <a:pt x="369966" y="36689"/>
                </a:moveTo>
                <a:lnTo>
                  <a:pt x="362930" y="36689"/>
                </a:lnTo>
                <a:lnTo>
                  <a:pt x="362930" y="62825"/>
                </a:lnTo>
                <a:lnTo>
                  <a:pt x="358807" y="101867"/>
                </a:lnTo>
                <a:lnTo>
                  <a:pt x="353687" y="116963"/>
                </a:lnTo>
                <a:lnTo>
                  <a:pt x="359725" y="134132"/>
                </a:lnTo>
                <a:lnTo>
                  <a:pt x="379837" y="162976"/>
                </a:lnTo>
                <a:lnTo>
                  <a:pt x="407912" y="183198"/>
                </a:lnTo>
                <a:lnTo>
                  <a:pt x="426257" y="156812"/>
                </a:lnTo>
                <a:lnTo>
                  <a:pt x="401347" y="139652"/>
                </a:lnTo>
                <a:lnTo>
                  <a:pt x="383788" y="116415"/>
                </a:lnTo>
                <a:lnTo>
                  <a:pt x="373390" y="89879"/>
                </a:lnTo>
                <a:lnTo>
                  <a:pt x="369966" y="62825"/>
                </a:lnTo>
                <a:lnTo>
                  <a:pt x="369966" y="36689"/>
                </a:lnTo>
                <a:close/>
              </a:path>
              <a:path w="1233804" h="233045">
                <a:moveTo>
                  <a:pt x="362930" y="36689"/>
                </a:moveTo>
                <a:lnTo>
                  <a:pt x="343579" y="36689"/>
                </a:lnTo>
                <a:lnTo>
                  <a:pt x="343579" y="62825"/>
                </a:lnTo>
                <a:lnTo>
                  <a:pt x="347624" y="99727"/>
                </a:lnTo>
                <a:lnTo>
                  <a:pt x="353687" y="116963"/>
                </a:lnTo>
                <a:lnTo>
                  <a:pt x="358807" y="101867"/>
                </a:lnTo>
                <a:lnTo>
                  <a:pt x="362930" y="62825"/>
                </a:lnTo>
                <a:lnTo>
                  <a:pt x="362930" y="36689"/>
                </a:lnTo>
                <a:close/>
              </a:path>
              <a:path w="1233804" h="233045">
                <a:moveTo>
                  <a:pt x="415954" y="22365"/>
                </a:moveTo>
                <a:lnTo>
                  <a:pt x="288293" y="22365"/>
                </a:lnTo>
                <a:lnTo>
                  <a:pt x="288293" y="49757"/>
                </a:lnTo>
                <a:lnTo>
                  <a:pt x="336543" y="49757"/>
                </a:lnTo>
                <a:lnTo>
                  <a:pt x="336543" y="36689"/>
                </a:lnTo>
                <a:lnTo>
                  <a:pt x="415954" y="36689"/>
                </a:lnTo>
                <a:lnTo>
                  <a:pt x="415954" y="22365"/>
                </a:lnTo>
                <a:close/>
              </a:path>
              <a:path w="1233804" h="233045">
                <a:moveTo>
                  <a:pt x="415954" y="36689"/>
                </a:moveTo>
                <a:lnTo>
                  <a:pt x="369966" y="36689"/>
                </a:lnTo>
                <a:lnTo>
                  <a:pt x="369966" y="49757"/>
                </a:lnTo>
                <a:lnTo>
                  <a:pt x="415954" y="49757"/>
                </a:lnTo>
                <a:lnTo>
                  <a:pt x="415954" y="36689"/>
                </a:lnTo>
                <a:close/>
              </a:path>
              <a:path w="1233804" h="233045">
                <a:moveTo>
                  <a:pt x="466717" y="0"/>
                </a:moveTo>
                <a:lnTo>
                  <a:pt x="433043" y="0"/>
                </a:lnTo>
                <a:lnTo>
                  <a:pt x="433043" y="232704"/>
                </a:lnTo>
                <a:lnTo>
                  <a:pt x="466717" y="232704"/>
                </a:lnTo>
                <a:lnTo>
                  <a:pt x="466717" y="116352"/>
                </a:lnTo>
                <a:lnTo>
                  <a:pt x="459178" y="116352"/>
                </a:lnTo>
                <a:lnTo>
                  <a:pt x="459178" y="88709"/>
                </a:lnTo>
                <a:lnTo>
                  <a:pt x="466717" y="88709"/>
                </a:lnTo>
                <a:lnTo>
                  <a:pt x="466717" y="0"/>
                </a:lnTo>
                <a:close/>
              </a:path>
              <a:path w="1233804" h="233045">
                <a:moveTo>
                  <a:pt x="466717" y="88709"/>
                </a:moveTo>
                <a:lnTo>
                  <a:pt x="459178" y="88709"/>
                </a:lnTo>
                <a:lnTo>
                  <a:pt x="459178" y="116352"/>
                </a:lnTo>
                <a:lnTo>
                  <a:pt x="466717" y="116352"/>
                </a:lnTo>
                <a:lnTo>
                  <a:pt x="466717" y="88709"/>
                </a:lnTo>
                <a:close/>
              </a:path>
              <a:path w="1233804" h="233045">
                <a:moveTo>
                  <a:pt x="500391" y="88709"/>
                </a:moveTo>
                <a:lnTo>
                  <a:pt x="466717" y="88709"/>
                </a:lnTo>
                <a:lnTo>
                  <a:pt x="466717" y="116352"/>
                </a:lnTo>
                <a:lnTo>
                  <a:pt x="500391" y="116352"/>
                </a:lnTo>
                <a:lnTo>
                  <a:pt x="500391" y="88709"/>
                </a:lnTo>
                <a:close/>
              </a:path>
              <a:path w="1233804" h="233045">
                <a:moveTo>
                  <a:pt x="604410" y="109316"/>
                </a:moveTo>
                <a:lnTo>
                  <a:pt x="515701" y="109316"/>
                </a:lnTo>
                <a:lnTo>
                  <a:pt x="515701" y="135953"/>
                </a:lnTo>
                <a:lnTo>
                  <a:pt x="726292" y="135953"/>
                </a:lnTo>
                <a:lnTo>
                  <a:pt x="726292" y="119619"/>
                </a:lnTo>
                <a:lnTo>
                  <a:pt x="604410" y="119619"/>
                </a:lnTo>
                <a:lnTo>
                  <a:pt x="604410" y="109316"/>
                </a:lnTo>
                <a:close/>
              </a:path>
              <a:path w="1233804" h="233045">
                <a:moveTo>
                  <a:pt x="637582" y="74385"/>
                </a:moveTo>
                <a:lnTo>
                  <a:pt x="604410" y="74385"/>
                </a:lnTo>
                <a:lnTo>
                  <a:pt x="604410" y="119619"/>
                </a:lnTo>
                <a:lnTo>
                  <a:pt x="637582" y="119619"/>
                </a:lnTo>
                <a:lnTo>
                  <a:pt x="637582" y="74385"/>
                </a:lnTo>
                <a:close/>
              </a:path>
              <a:path w="1233804" h="233045">
                <a:moveTo>
                  <a:pt x="726292" y="109316"/>
                </a:moveTo>
                <a:lnTo>
                  <a:pt x="637582" y="109316"/>
                </a:lnTo>
                <a:lnTo>
                  <a:pt x="637582" y="119619"/>
                </a:lnTo>
                <a:lnTo>
                  <a:pt x="726292" y="119619"/>
                </a:lnTo>
                <a:lnTo>
                  <a:pt x="726292" y="109316"/>
                </a:lnTo>
                <a:close/>
              </a:path>
              <a:path w="1233804" h="233045">
                <a:moveTo>
                  <a:pt x="701161" y="10052"/>
                </a:moveTo>
                <a:lnTo>
                  <a:pt x="541083" y="10052"/>
                </a:lnTo>
                <a:lnTo>
                  <a:pt x="541083" y="90217"/>
                </a:lnTo>
                <a:lnTo>
                  <a:pt x="604410" y="90217"/>
                </a:lnTo>
                <a:lnTo>
                  <a:pt x="604410" y="80667"/>
                </a:lnTo>
                <a:lnTo>
                  <a:pt x="574254" y="80667"/>
                </a:lnTo>
                <a:lnTo>
                  <a:pt x="574254" y="36187"/>
                </a:lnTo>
                <a:lnTo>
                  <a:pt x="701161" y="36187"/>
                </a:lnTo>
                <a:lnTo>
                  <a:pt x="701161" y="10052"/>
                </a:lnTo>
                <a:close/>
              </a:path>
              <a:path w="1233804" h="233045">
                <a:moveTo>
                  <a:pt x="702418" y="74385"/>
                </a:moveTo>
                <a:lnTo>
                  <a:pt x="637582" y="74385"/>
                </a:lnTo>
                <a:lnTo>
                  <a:pt x="637582" y="90217"/>
                </a:lnTo>
                <a:lnTo>
                  <a:pt x="702418" y="90217"/>
                </a:lnTo>
                <a:lnTo>
                  <a:pt x="702418" y="74385"/>
                </a:lnTo>
                <a:close/>
              </a:path>
              <a:path w="1233804" h="233045">
                <a:moveTo>
                  <a:pt x="702418" y="63830"/>
                </a:moveTo>
                <a:lnTo>
                  <a:pt x="574254" y="63830"/>
                </a:lnTo>
                <a:lnTo>
                  <a:pt x="574254" y="80667"/>
                </a:lnTo>
                <a:lnTo>
                  <a:pt x="604410" y="80667"/>
                </a:lnTo>
                <a:lnTo>
                  <a:pt x="604410" y="74385"/>
                </a:lnTo>
                <a:lnTo>
                  <a:pt x="702418" y="74385"/>
                </a:lnTo>
                <a:lnTo>
                  <a:pt x="702418" y="63830"/>
                </a:lnTo>
                <a:close/>
              </a:path>
              <a:path w="1233804" h="233045">
                <a:moveTo>
                  <a:pt x="620242" y="147513"/>
                </a:moveTo>
                <a:lnTo>
                  <a:pt x="586395" y="150337"/>
                </a:lnTo>
                <a:lnTo>
                  <a:pt x="560935" y="158602"/>
                </a:lnTo>
                <a:lnTo>
                  <a:pt x="544899" y="172003"/>
                </a:lnTo>
                <a:lnTo>
                  <a:pt x="539323" y="190235"/>
                </a:lnTo>
                <a:lnTo>
                  <a:pt x="544899" y="208466"/>
                </a:lnTo>
                <a:lnTo>
                  <a:pt x="560935" y="221867"/>
                </a:lnTo>
                <a:lnTo>
                  <a:pt x="586395" y="230133"/>
                </a:lnTo>
                <a:lnTo>
                  <a:pt x="620242" y="232956"/>
                </a:lnTo>
                <a:lnTo>
                  <a:pt x="654050" y="230133"/>
                </a:lnTo>
                <a:lnTo>
                  <a:pt x="679424" y="221867"/>
                </a:lnTo>
                <a:lnTo>
                  <a:pt x="695374" y="208466"/>
                </a:lnTo>
                <a:lnTo>
                  <a:pt x="695644" y="207574"/>
                </a:lnTo>
                <a:lnTo>
                  <a:pt x="620242" y="207574"/>
                </a:lnTo>
                <a:lnTo>
                  <a:pt x="599754" y="206561"/>
                </a:lnTo>
                <a:lnTo>
                  <a:pt x="585060" y="203428"/>
                </a:lnTo>
                <a:lnTo>
                  <a:pt x="576210" y="198033"/>
                </a:lnTo>
                <a:lnTo>
                  <a:pt x="573249" y="190235"/>
                </a:lnTo>
                <a:lnTo>
                  <a:pt x="576210" y="182503"/>
                </a:lnTo>
                <a:lnTo>
                  <a:pt x="585060" y="177010"/>
                </a:lnTo>
                <a:lnTo>
                  <a:pt x="599754" y="173731"/>
                </a:lnTo>
                <a:lnTo>
                  <a:pt x="620242" y="172643"/>
                </a:lnTo>
                <a:lnTo>
                  <a:pt x="695568" y="172643"/>
                </a:lnTo>
                <a:lnTo>
                  <a:pt x="695374" y="172003"/>
                </a:lnTo>
                <a:lnTo>
                  <a:pt x="679424" y="158602"/>
                </a:lnTo>
                <a:lnTo>
                  <a:pt x="654050" y="150337"/>
                </a:lnTo>
                <a:lnTo>
                  <a:pt x="620242" y="147513"/>
                </a:lnTo>
                <a:close/>
              </a:path>
              <a:path w="1233804" h="233045">
                <a:moveTo>
                  <a:pt x="695568" y="172643"/>
                </a:moveTo>
                <a:lnTo>
                  <a:pt x="620242" y="172643"/>
                </a:lnTo>
                <a:lnTo>
                  <a:pt x="640731" y="173731"/>
                </a:lnTo>
                <a:lnTo>
                  <a:pt x="655425" y="177010"/>
                </a:lnTo>
                <a:lnTo>
                  <a:pt x="664275" y="182503"/>
                </a:lnTo>
                <a:lnTo>
                  <a:pt x="667236" y="190235"/>
                </a:lnTo>
                <a:lnTo>
                  <a:pt x="664275" y="198033"/>
                </a:lnTo>
                <a:lnTo>
                  <a:pt x="655425" y="203428"/>
                </a:lnTo>
                <a:lnTo>
                  <a:pt x="640731" y="206561"/>
                </a:lnTo>
                <a:lnTo>
                  <a:pt x="620242" y="207574"/>
                </a:lnTo>
                <a:lnTo>
                  <a:pt x="695644" y="207574"/>
                </a:lnTo>
                <a:lnTo>
                  <a:pt x="700910" y="190235"/>
                </a:lnTo>
                <a:lnTo>
                  <a:pt x="695568" y="172643"/>
                </a:lnTo>
                <a:close/>
              </a:path>
              <a:path w="1233804" h="233045">
                <a:moveTo>
                  <a:pt x="1004784" y="251"/>
                </a:moveTo>
                <a:lnTo>
                  <a:pt x="973120" y="251"/>
                </a:lnTo>
                <a:lnTo>
                  <a:pt x="973120" y="142236"/>
                </a:lnTo>
                <a:lnTo>
                  <a:pt x="1004784" y="142236"/>
                </a:lnTo>
                <a:lnTo>
                  <a:pt x="1004784" y="83432"/>
                </a:lnTo>
                <a:lnTo>
                  <a:pt x="982167" y="83432"/>
                </a:lnTo>
                <a:lnTo>
                  <a:pt x="982167" y="56542"/>
                </a:lnTo>
                <a:lnTo>
                  <a:pt x="1004784" y="56542"/>
                </a:lnTo>
                <a:lnTo>
                  <a:pt x="1004784" y="251"/>
                </a:lnTo>
                <a:close/>
              </a:path>
              <a:path w="1233804" h="233045">
                <a:moveTo>
                  <a:pt x="854506" y="14072"/>
                </a:moveTo>
                <a:lnTo>
                  <a:pt x="848475" y="14072"/>
                </a:lnTo>
                <a:lnTo>
                  <a:pt x="848475" y="40962"/>
                </a:lnTo>
                <a:lnTo>
                  <a:pt x="845966" y="60771"/>
                </a:lnTo>
                <a:lnTo>
                  <a:pt x="838015" y="79945"/>
                </a:lnTo>
                <a:lnTo>
                  <a:pt x="823985" y="96904"/>
                </a:lnTo>
                <a:lnTo>
                  <a:pt x="803241" y="110069"/>
                </a:lnTo>
                <a:lnTo>
                  <a:pt x="820832" y="135953"/>
                </a:lnTo>
                <a:lnTo>
                  <a:pt x="845243" y="119874"/>
                </a:lnTo>
                <a:lnTo>
                  <a:pt x="861951" y="97222"/>
                </a:lnTo>
                <a:lnTo>
                  <a:pt x="864938" y="88803"/>
                </a:lnTo>
                <a:lnTo>
                  <a:pt x="857467" y="68620"/>
                </a:lnTo>
                <a:lnTo>
                  <a:pt x="854506" y="40962"/>
                </a:lnTo>
                <a:lnTo>
                  <a:pt x="854506" y="14072"/>
                </a:lnTo>
                <a:close/>
              </a:path>
              <a:path w="1233804" h="233045">
                <a:moveTo>
                  <a:pt x="955027" y="4523"/>
                </a:moveTo>
                <a:lnTo>
                  <a:pt x="923865" y="4523"/>
                </a:lnTo>
                <a:lnTo>
                  <a:pt x="923865" y="134948"/>
                </a:lnTo>
                <a:lnTo>
                  <a:pt x="955027" y="134948"/>
                </a:lnTo>
                <a:lnTo>
                  <a:pt x="955027" y="83432"/>
                </a:lnTo>
                <a:lnTo>
                  <a:pt x="945226" y="83432"/>
                </a:lnTo>
                <a:lnTo>
                  <a:pt x="945226" y="56542"/>
                </a:lnTo>
                <a:lnTo>
                  <a:pt x="955027" y="56542"/>
                </a:lnTo>
                <a:lnTo>
                  <a:pt x="955027" y="4523"/>
                </a:lnTo>
                <a:close/>
              </a:path>
              <a:path w="1233804" h="233045">
                <a:moveTo>
                  <a:pt x="880642" y="14072"/>
                </a:moveTo>
                <a:lnTo>
                  <a:pt x="874610" y="14072"/>
                </a:lnTo>
                <a:lnTo>
                  <a:pt x="874610" y="40962"/>
                </a:lnTo>
                <a:lnTo>
                  <a:pt x="871544" y="70187"/>
                </a:lnTo>
                <a:lnTo>
                  <a:pt x="864938" y="88803"/>
                </a:lnTo>
                <a:lnTo>
                  <a:pt x="866694" y="93546"/>
                </a:lnTo>
                <a:lnTo>
                  <a:pt x="882707" y="114043"/>
                </a:lnTo>
                <a:lnTo>
                  <a:pt x="906023" y="128414"/>
                </a:lnTo>
                <a:lnTo>
                  <a:pt x="923865" y="103033"/>
                </a:lnTo>
                <a:lnTo>
                  <a:pt x="904177" y="91744"/>
                </a:lnTo>
                <a:lnTo>
                  <a:pt x="890756" y="76803"/>
                </a:lnTo>
                <a:lnTo>
                  <a:pt x="883084" y="59460"/>
                </a:lnTo>
                <a:lnTo>
                  <a:pt x="880642" y="40962"/>
                </a:lnTo>
                <a:lnTo>
                  <a:pt x="880642" y="14072"/>
                </a:lnTo>
                <a:close/>
              </a:path>
              <a:path w="1233804" h="233045">
                <a:moveTo>
                  <a:pt x="874610" y="14072"/>
                </a:moveTo>
                <a:lnTo>
                  <a:pt x="854506" y="14072"/>
                </a:lnTo>
                <a:lnTo>
                  <a:pt x="854506" y="40962"/>
                </a:lnTo>
                <a:lnTo>
                  <a:pt x="857467" y="68620"/>
                </a:lnTo>
                <a:lnTo>
                  <a:pt x="864938" y="88803"/>
                </a:lnTo>
                <a:lnTo>
                  <a:pt x="871544" y="70187"/>
                </a:lnTo>
                <a:lnTo>
                  <a:pt x="874610" y="40962"/>
                </a:lnTo>
                <a:lnTo>
                  <a:pt x="874610" y="14072"/>
                </a:lnTo>
                <a:close/>
              </a:path>
              <a:path w="1233804" h="233045">
                <a:moveTo>
                  <a:pt x="955027" y="56542"/>
                </a:moveTo>
                <a:lnTo>
                  <a:pt x="945226" y="56542"/>
                </a:lnTo>
                <a:lnTo>
                  <a:pt x="945226" y="83432"/>
                </a:lnTo>
                <a:lnTo>
                  <a:pt x="955027" y="83432"/>
                </a:lnTo>
                <a:lnTo>
                  <a:pt x="955027" y="56542"/>
                </a:lnTo>
                <a:close/>
              </a:path>
              <a:path w="1233804" h="233045">
                <a:moveTo>
                  <a:pt x="973120" y="56542"/>
                </a:moveTo>
                <a:lnTo>
                  <a:pt x="955027" y="56542"/>
                </a:lnTo>
                <a:lnTo>
                  <a:pt x="955027" y="83432"/>
                </a:lnTo>
                <a:lnTo>
                  <a:pt x="973120" y="83432"/>
                </a:lnTo>
                <a:lnTo>
                  <a:pt x="973120" y="56542"/>
                </a:lnTo>
                <a:close/>
              </a:path>
              <a:path w="1233804" h="233045">
                <a:moveTo>
                  <a:pt x="1004784" y="56542"/>
                </a:moveTo>
                <a:lnTo>
                  <a:pt x="982167" y="56542"/>
                </a:lnTo>
                <a:lnTo>
                  <a:pt x="982167" y="83432"/>
                </a:lnTo>
                <a:lnTo>
                  <a:pt x="1004784" y="83432"/>
                </a:lnTo>
                <a:lnTo>
                  <a:pt x="1004784" y="56542"/>
                </a:lnTo>
                <a:close/>
              </a:path>
              <a:path w="1233804" h="233045">
                <a:moveTo>
                  <a:pt x="925876" y="145503"/>
                </a:moveTo>
                <a:lnTo>
                  <a:pt x="892716" y="148483"/>
                </a:lnTo>
                <a:lnTo>
                  <a:pt x="867542" y="157094"/>
                </a:lnTo>
                <a:lnTo>
                  <a:pt x="851557" y="170841"/>
                </a:lnTo>
                <a:lnTo>
                  <a:pt x="845962" y="189229"/>
                </a:lnTo>
                <a:lnTo>
                  <a:pt x="851557" y="207472"/>
                </a:lnTo>
                <a:lnTo>
                  <a:pt x="867542" y="221145"/>
                </a:lnTo>
                <a:lnTo>
                  <a:pt x="892716" y="229728"/>
                </a:lnTo>
                <a:lnTo>
                  <a:pt x="925876" y="232704"/>
                </a:lnTo>
                <a:lnTo>
                  <a:pt x="958969" y="229728"/>
                </a:lnTo>
                <a:lnTo>
                  <a:pt x="984240" y="221145"/>
                </a:lnTo>
                <a:lnTo>
                  <a:pt x="1000250" y="207574"/>
                </a:lnTo>
                <a:lnTo>
                  <a:pt x="925876" y="207574"/>
                </a:lnTo>
                <a:lnTo>
                  <a:pt x="905956" y="206440"/>
                </a:lnTo>
                <a:lnTo>
                  <a:pt x="891290" y="203020"/>
                </a:lnTo>
                <a:lnTo>
                  <a:pt x="882232" y="197291"/>
                </a:lnTo>
                <a:lnTo>
                  <a:pt x="879134" y="189229"/>
                </a:lnTo>
                <a:lnTo>
                  <a:pt x="882232" y="181129"/>
                </a:lnTo>
                <a:lnTo>
                  <a:pt x="891290" y="175314"/>
                </a:lnTo>
                <a:lnTo>
                  <a:pt x="905956" y="171807"/>
                </a:lnTo>
                <a:lnTo>
                  <a:pt x="925876" y="170633"/>
                </a:lnTo>
                <a:lnTo>
                  <a:pt x="1000127" y="170633"/>
                </a:lnTo>
                <a:lnTo>
                  <a:pt x="984240" y="157094"/>
                </a:lnTo>
                <a:lnTo>
                  <a:pt x="958969" y="148483"/>
                </a:lnTo>
                <a:lnTo>
                  <a:pt x="925876" y="145503"/>
                </a:lnTo>
                <a:close/>
              </a:path>
              <a:path w="1233804" h="233045">
                <a:moveTo>
                  <a:pt x="1000127" y="170633"/>
                </a:moveTo>
                <a:lnTo>
                  <a:pt x="925876" y="170633"/>
                </a:lnTo>
                <a:lnTo>
                  <a:pt x="945756" y="171807"/>
                </a:lnTo>
                <a:lnTo>
                  <a:pt x="960335" y="175314"/>
                </a:lnTo>
                <a:lnTo>
                  <a:pt x="969308" y="181129"/>
                </a:lnTo>
                <a:lnTo>
                  <a:pt x="972367" y="189229"/>
                </a:lnTo>
                <a:lnTo>
                  <a:pt x="969308" y="197291"/>
                </a:lnTo>
                <a:lnTo>
                  <a:pt x="960335" y="203020"/>
                </a:lnTo>
                <a:lnTo>
                  <a:pt x="945756" y="206440"/>
                </a:lnTo>
                <a:lnTo>
                  <a:pt x="925876" y="207574"/>
                </a:lnTo>
                <a:lnTo>
                  <a:pt x="1000250" y="207574"/>
                </a:lnTo>
                <a:lnTo>
                  <a:pt x="1006041" y="189229"/>
                </a:lnTo>
                <a:lnTo>
                  <a:pt x="1000371" y="170841"/>
                </a:lnTo>
                <a:lnTo>
                  <a:pt x="1000127" y="170633"/>
                </a:lnTo>
                <a:close/>
              </a:path>
              <a:path w="1233804" h="233045">
                <a:moveTo>
                  <a:pt x="1232444" y="0"/>
                </a:moveTo>
                <a:lnTo>
                  <a:pt x="1199021" y="0"/>
                </a:lnTo>
                <a:lnTo>
                  <a:pt x="1199021" y="136205"/>
                </a:lnTo>
                <a:lnTo>
                  <a:pt x="1232444" y="136205"/>
                </a:lnTo>
                <a:lnTo>
                  <a:pt x="1232444" y="69359"/>
                </a:lnTo>
                <a:lnTo>
                  <a:pt x="1203795" y="69359"/>
                </a:lnTo>
                <a:lnTo>
                  <a:pt x="1203795" y="42218"/>
                </a:lnTo>
                <a:lnTo>
                  <a:pt x="1232444" y="42218"/>
                </a:lnTo>
                <a:lnTo>
                  <a:pt x="1232444" y="0"/>
                </a:lnTo>
                <a:close/>
              </a:path>
              <a:path w="1233804" h="233045">
                <a:moveTo>
                  <a:pt x="1098751" y="12062"/>
                </a:moveTo>
                <a:lnTo>
                  <a:pt x="1091715" y="12062"/>
                </a:lnTo>
                <a:lnTo>
                  <a:pt x="1091715" y="32920"/>
                </a:lnTo>
                <a:lnTo>
                  <a:pt x="1088542" y="56479"/>
                </a:lnTo>
                <a:lnTo>
                  <a:pt x="1078584" y="78154"/>
                </a:lnTo>
                <a:lnTo>
                  <a:pt x="1061182" y="96248"/>
                </a:lnTo>
                <a:lnTo>
                  <a:pt x="1035675" y="109064"/>
                </a:lnTo>
                <a:lnTo>
                  <a:pt x="1053015" y="135953"/>
                </a:lnTo>
                <a:lnTo>
                  <a:pt x="1082715" y="119961"/>
                </a:lnTo>
                <a:lnTo>
                  <a:pt x="1103463" y="96216"/>
                </a:lnTo>
                <a:lnTo>
                  <a:pt x="1109464" y="81607"/>
                </a:lnTo>
                <a:lnTo>
                  <a:pt x="1102329" y="63645"/>
                </a:lnTo>
                <a:lnTo>
                  <a:pt x="1098751" y="31412"/>
                </a:lnTo>
                <a:lnTo>
                  <a:pt x="1098751" y="12062"/>
                </a:lnTo>
                <a:close/>
              </a:path>
              <a:path w="1233804" h="233045">
                <a:moveTo>
                  <a:pt x="1125641" y="12062"/>
                </a:moveTo>
                <a:lnTo>
                  <a:pt x="1119609" y="12062"/>
                </a:lnTo>
                <a:lnTo>
                  <a:pt x="1119609" y="32920"/>
                </a:lnTo>
                <a:lnTo>
                  <a:pt x="1115636" y="66583"/>
                </a:lnTo>
                <a:lnTo>
                  <a:pt x="1109464" y="81607"/>
                </a:lnTo>
                <a:lnTo>
                  <a:pt x="1113421" y="91567"/>
                </a:lnTo>
                <a:lnTo>
                  <a:pt x="1132571" y="113788"/>
                </a:lnTo>
                <a:lnTo>
                  <a:pt x="1160320" y="128917"/>
                </a:lnTo>
                <a:lnTo>
                  <a:pt x="1177660" y="102782"/>
                </a:lnTo>
                <a:lnTo>
                  <a:pt x="1153947" y="90994"/>
                </a:lnTo>
                <a:lnTo>
                  <a:pt x="1137797" y="74259"/>
                </a:lnTo>
                <a:lnTo>
                  <a:pt x="1128574" y="53943"/>
                </a:lnTo>
                <a:lnTo>
                  <a:pt x="1125641" y="31412"/>
                </a:lnTo>
                <a:lnTo>
                  <a:pt x="1125641" y="12062"/>
                </a:lnTo>
                <a:close/>
              </a:path>
              <a:path w="1233804" h="233045">
                <a:moveTo>
                  <a:pt x="1119609" y="12062"/>
                </a:moveTo>
                <a:lnTo>
                  <a:pt x="1098751" y="12062"/>
                </a:lnTo>
                <a:lnTo>
                  <a:pt x="1098751" y="31412"/>
                </a:lnTo>
                <a:lnTo>
                  <a:pt x="1102329" y="63645"/>
                </a:lnTo>
                <a:lnTo>
                  <a:pt x="1109464" y="81607"/>
                </a:lnTo>
                <a:lnTo>
                  <a:pt x="1115636" y="66583"/>
                </a:lnTo>
                <a:lnTo>
                  <a:pt x="1119609" y="32920"/>
                </a:lnTo>
                <a:lnTo>
                  <a:pt x="1119609" y="12062"/>
                </a:lnTo>
                <a:close/>
              </a:path>
              <a:path w="1233804" h="233045">
                <a:moveTo>
                  <a:pt x="1199021" y="42218"/>
                </a:moveTo>
                <a:lnTo>
                  <a:pt x="1156551" y="42218"/>
                </a:lnTo>
                <a:lnTo>
                  <a:pt x="1156551" y="69359"/>
                </a:lnTo>
                <a:lnTo>
                  <a:pt x="1199021" y="69359"/>
                </a:lnTo>
                <a:lnTo>
                  <a:pt x="1199021" y="42218"/>
                </a:lnTo>
                <a:close/>
              </a:path>
              <a:path w="1233804" h="233045">
                <a:moveTo>
                  <a:pt x="1232444" y="42218"/>
                </a:moveTo>
                <a:lnTo>
                  <a:pt x="1203795" y="42218"/>
                </a:lnTo>
                <a:lnTo>
                  <a:pt x="1203795" y="69359"/>
                </a:lnTo>
                <a:lnTo>
                  <a:pt x="1232444" y="69359"/>
                </a:lnTo>
                <a:lnTo>
                  <a:pt x="1232444" y="42218"/>
                </a:lnTo>
                <a:close/>
              </a:path>
              <a:path w="1233804" h="233045">
                <a:moveTo>
                  <a:pt x="1153535" y="142236"/>
                </a:moveTo>
                <a:lnTo>
                  <a:pt x="1120308" y="145311"/>
                </a:lnTo>
                <a:lnTo>
                  <a:pt x="1095233" y="154204"/>
                </a:lnTo>
                <a:lnTo>
                  <a:pt x="1079393" y="168422"/>
                </a:lnTo>
                <a:lnTo>
                  <a:pt x="1073873" y="187470"/>
                </a:lnTo>
                <a:lnTo>
                  <a:pt x="1079393" y="206624"/>
                </a:lnTo>
                <a:lnTo>
                  <a:pt x="1095233" y="220830"/>
                </a:lnTo>
                <a:lnTo>
                  <a:pt x="1120308" y="229665"/>
                </a:lnTo>
                <a:lnTo>
                  <a:pt x="1153535" y="232704"/>
                </a:lnTo>
                <a:lnTo>
                  <a:pt x="1186762" y="229665"/>
                </a:lnTo>
                <a:lnTo>
                  <a:pt x="1211837" y="220830"/>
                </a:lnTo>
                <a:lnTo>
                  <a:pt x="1227178" y="207072"/>
                </a:lnTo>
                <a:lnTo>
                  <a:pt x="1153535" y="207072"/>
                </a:lnTo>
                <a:lnTo>
                  <a:pt x="1133588" y="205847"/>
                </a:lnTo>
                <a:lnTo>
                  <a:pt x="1119107" y="202171"/>
                </a:lnTo>
                <a:lnTo>
                  <a:pt x="1110280" y="196046"/>
                </a:lnTo>
                <a:lnTo>
                  <a:pt x="1107296" y="187470"/>
                </a:lnTo>
                <a:lnTo>
                  <a:pt x="1110280" y="178934"/>
                </a:lnTo>
                <a:lnTo>
                  <a:pt x="1119107" y="172895"/>
                </a:lnTo>
                <a:lnTo>
                  <a:pt x="1133588" y="169306"/>
                </a:lnTo>
                <a:lnTo>
                  <a:pt x="1153535" y="168120"/>
                </a:lnTo>
                <a:lnTo>
                  <a:pt x="1227340" y="168120"/>
                </a:lnTo>
                <a:lnTo>
                  <a:pt x="1211837" y="154204"/>
                </a:lnTo>
                <a:lnTo>
                  <a:pt x="1186762" y="145311"/>
                </a:lnTo>
                <a:lnTo>
                  <a:pt x="1153535" y="142236"/>
                </a:lnTo>
                <a:close/>
              </a:path>
              <a:path w="1233804" h="233045">
                <a:moveTo>
                  <a:pt x="1227340" y="168120"/>
                </a:moveTo>
                <a:lnTo>
                  <a:pt x="1153535" y="168120"/>
                </a:lnTo>
                <a:lnTo>
                  <a:pt x="1173627" y="169306"/>
                </a:lnTo>
                <a:lnTo>
                  <a:pt x="1188183" y="172895"/>
                </a:lnTo>
                <a:lnTo>
                  <a:pt x="1197038" y="178934"/>
                </a:lnTo>
                <a:lnTo>
                  <a:pt x="1200026" y="187470"/>
                </a:lnTo>
                <a:lnTo>
                  <a:pt x="1197038" y="196046"/>
                </a:lnTo>
                <a:lnTo>
                  <a:pt x="1188183" y="202171"/>
                </a:lnTo>
                <a:lnTo>
                  <a:pt x="1173627" y="205847"/>
                </a:lnTo>
                <a:lnTo>
                  <a:pt x="1153535" y="207072"/>
                </a:lnTo>
                <a:lnTo>
                  <a:pt x="1227178" y="207072"/>
                </a:lnTo>
                <a:lnTo>
                  <a:pt x="1227677" y="206624"/>
                </a:lnTo>
                <a:lnTo>
                  <a:pt x="1233198" y="187470"/>
                </a:lnTo>
                <a:lnTo>
                  <a:pt x="1227677" y="168422"/>
                </a:lnTo>
                <a:lnTo>
                  <a:pt x="1227340" y="168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12592" y="7673986"/>
            <a:ext cx="1238250" cy="233679"/>
          </a:xfrm>
          <a:custGeom>
            <a:avLst/>
            <a:gdLst/>
            <a:ahLst/>
            <a:cxnLst/>
            <a:rect l="l" t="t" r="r" b="b"/>
            <a:pathLst>
              <a:path w="1238250" h="233679">
                <a:moveTo>
                  <a:pt x="88458" y="120122"/>
                </a:moveTo>
                <a:lnTo>
                  <a:pt x="0" y="120122"/>
                </a:lnTo>
                <a:lnTo>
                  <a:pt x="0" y="146257"/>
                </a:lnTo>
                <a:lnTo>
                  <a:pt x="210590" y="146257"/>
                </a:lnTo>
                <a:lnTo>
                  <a:pt x="210590" y="129671"/>
                </a:lnTo>
                <a:lnTo>
                  <a:pt x="88458" y="129671"/>
                </a:lnTo>
                <a:lnTo>
                  <a:pt x="88458" y="120122"/>
                </a:lnTo>
                <a:close/>
              </a:path>
              <a:path w="1238250" h="233679">
                <a:moveTo>
                  <a:pt x="121881" y="95243"/>
                </a:moveTo>
                <a:lnTo>
                  <a:pt x="88458" y="95243"/>
                </a:lnTo>
                <a:lnTo>
                  <a:pt x="88458" y="129671"/>
                </a:lnTo>
                <a:lnTo>
                  <a:pt x="121881" y="129671"/>
                </a:lnTo>
                <a:lnTo>
                  <a:pt x="121881" y="95243"/>
                </a:lnTo>
                <a:close/>
              </a:path>
              <a:path w="1238250" h="233679">
                <a:moveTo>
                  <a:pt x="210590" y="120122"/>
                </a:moveTo>
                <a:lnTo>
                  <a:pt x="121881" y="120122"/>
                </a:lnTo>
                <a:lnTo>
                  <a:pt x="121881" y="129671"/>
                </a:lnTo>
                <a:lnTo>
                  <a:pt x="210590" y="129671"/>
                </a:lnTo>
                <a:lnTo>
                  <a:pt x="210590" y="120122"/>
                </a:lnTo>
                <a:close/>
              </a:path>
              <a:path w="1238250" h="233679">
                <a:moveTo>
                  <a:pt x="186465" y="6031"/>
                </a:moveTo>
                <a:lnTo>
                  <a:pt x="26135" y="6031"/>
                </a:lnTo>
                <a:lnTo>
                  <a:pt x="26135" y="106049"/>
                </a:lnTo>
                <a:lnTo>
                  <a:pt x="88458" y="106049"/>
                </a:lnTo>
                <a:lnTo>
                  <a:pt x="88458" y="95243"/>
                </a:lnTo>
                <a:lnTo>
                  <a:pt x="188224" y="95243"/>
                </a:lnTo>
                <a:lnTo>
                  <a:pt x="188224" y="94991"/>
                </a:lnTo>
                <a:lnTo>
                  <a:pt x="59307" y="94991"/>
                </a:lnTo>
                <a:lnTo>
                  <a:pt x="59307" y="68102"/>
                </a:lnTo>
                <a:lnTo>
                  <a:pt x="50008" y="68102"/>
                </a:lnTo>
                <a:lnTo>
                  <a:pt x="50008" y="43726"/>
                </a:lnTo>
                <a:lnTo>
                  <a:pt x="59307" y="43726"/>
                </a:lnTo>
                <a:lnTo>
                  <a:pt x="59307" y="31412"/>
                </a:lnTo>
                <a:lnTo>
                  <a:pt x="186465" y="31412"/>
                </a:lnTo>
                <a:lnTo>
                  <a:pt x="186465" y="6031"/>
                </a:lnTo>
                <a:close/>
              </a:path>
              <a:path w="1238250" h="233679">
                <a:moveTo>
                  <a:pt x="188224" y="95243"/>
                </a:moveTo>
                <a:lnTo>
                  <a:pt x="121881" y="95243"/>
                </a:lnTo>
                <a:lnTo>
                  <a:pt x="121881" y="106049"/>
                </a:lnTo>
                <a:lnTo>
                  <a:pt x="188224" y="106049"/>
                </a:lnTo>
                <a:lnTo>
                  <a:pt x="188224" y="95243"/>
                </a:lnTo>
                <a:close/>
              </a:path>
              <a:path w="1238250" h="233679">
                <a:moveTo>
                  <a:pt x="188224" y="80667"/>
                </a:moveTo>
                <a:lnTo>
                  <a:pt x="59307" y="80667"/>
                </a:lnTo>
                <a:lnTo>
                  <a:pt x="59307" y="94991"/>
                </a:lnTo>
                <a:lnTo>
                  <a:pt x="188224" y="94991"/>
                </a:lnTo>
                <a:lnTo>
                  <a:pt x="188224" y="80667"/>
                </a:lnTo>
                <a:close/>
              </a:path>
              <a:path w="1238250" h="233679">
                <a:moveTo>
                  <a:pt x="59307" y="43726"/>
                </a:moveTo>
                <a:lnTo>
                  <a:pt x="50008" y="43726"/>
                </a:lnTo>
                <a:lnTo>
                  <a:pt x="50008" y="68102"/>
                </a:lnTo>
                <a:lnTo>
                  <a:pt x="59307" y="68102"/>
                </a:lnTo>
                <a:lnTo>
                  <a:pt x="59307" y="43726"/>
                </a:lnTo>
                <a:close/>
              </a:path>
              <a:path w="1238250" h="233679">
                <a:moveTo>
                  <a:pt x="181188" y="43726"/>
                </a:moveTo>
                <a:lnTo>
                  <a:pt x="59307" y="43726"/>
                </a:lnTo>
                <a:lnTo>
                  <a:pt x="59307" y="68102"/>
                </a:lnTo>
                <a:lnTo>
                  <a:pt x="181188" y="68102"/>
                </a:lnTo>
                <a:lnTo>
                  <a:pt x="181188" y="43726"/>
                </a:lnTo>
                <a:close/>
              </a:path>
              <a:path w="1238250" h="233679">
                <a:moveTo>
                  <a:pt x="105043" y="156560"/>
                </a:moveTo>
                <a:lnTo>
                  <a:pt x="70772" y="159065"/>
                </a:lnTo>
                <a:lnTo>
                  <a:pt x="45359" y="166424"/>
                </a:lnTo>
                <a:lnTo>
                  <a:pt x="29559" y="178400"/>
                </a:lnTo>
                <a:lnTo>
                  <a:pt x="24124" y="194758"/>
                </a:lnTo>
                <a:lnTo>
                  <a:pt x="29559" y="211222"/>
                </a:lnTo>
                <a:lnTo>
                  <a:pt x="45359" y="223186"/>
                </a:lnTo>
                <a:lnTo>
                  <a:pt x="70772" y="230486"/>
                </a:lnTo>
                <a:lnTo>
                  <a:pt x="105043" y="232956"/>
                </a:lnTo>
                <a:lnTo>
                  <a:pt x="139169" y="230486"/>
                </a:lnTo>
                <a:lnTo>
                  <a:pt x="164508" y="223186"/>
                </a:lnTo>
                <a:lnTo>
                  <a:pt x="180281" y="211222"/>
                </a:lnTo>
                <a:lnTo>
                  <a:pt x="181152" y="208580"/>
                </a:lnTo>
                <a:lnTo>
                  <a:pt x="105043" y="208580"/>
                </a:lnTo>
                <a:lnTo>
                  <a:pt x="83985" y="207798"/>
                </a:lnTo>
                <a:lnTo>
                  <a:pt x="69264" y="205344"/>
                </a:lnTo>
                <a:lnTo>
                  <a:pt x="60622" y="201052"/>
                </a:lnTo>
                <a:lnTo>
                  <a:pt x="57799" y="194758"/>
                </a:lnTo>
                <a:lnTo>
                  <a:pt x="60622" y="188609"/>
                </a:lnTo>
                <a:lnTo>
                  <a:pt x="69264" y="184392"/>
                </a:lnTo>
                <a:lnTo>
                  <a:pt x="83985" y="181965"/>
                </a:lnTo>
                <a:lnTo>
                  <a:pt x="105043" y="181188"/>
                </a:lnTo>
                <a:lnTo>
                  <a:pt x="181206" y="181188"/>
                </a:lnTo>
                <a:lnTo>
                  <a:pt x="180281" y="178400"/>
                </a:lnTo>
                <a:lnTo>
                  <a:pt x="164508" y="166424"/>
                </a:lnTo>
                <a:lnTo>
                  <a:pt x="139169" y="159065"/>
                </a:lnTo>
                <a:lnTo>
                  <a:pt x="105043" y="156560"/>
                </a:lnTo>
                <a:close/>
              </a:path>
              <a:path w="1238250" h="233679">
                <a:moveTo>
                  <a:pt x="181206" y="181188"/>
                </a:moveTo>
                <a:lnTo>
                  <a:pt x="105043" y="181188"/>
                </a:lnTo>
                <a:lnTo>
                  <a:pt x="125956" y="181965"/>
                </a:lnTo>
                <a:lnTo>
                  <a:pt x="140603" y="184392"/>
                </a:lnTo>
                <a:lnTo>
                  <a:pt x="149217" y="188609"/>
                </a:lnTo>
                <a:lnTo>
                  <a:pt x="152037" y="194758"/>
                </a:lnTo>
                <a:lnTo>
                  <a:pt x="149217" y="201052"/>
                </a:lnTo>
                <a:lnTo>
                  <a:pt x="140603" y="205344"/>
                </a:lnTo>
                <a:lnTo>
                  <a:pt x="125956" y="207798"/>
                </a:lnTo>
                <a:lnTo>
                  <a:pt x="105043" y="208580"/>
                </a:lnTo>
                <a:lnTo>
                  <a:pt x="181152" y="208580"/>
                </a:lnTo>
                <a:lnTo>
                  <a:pt x="185711" y="194758"/>
                </a:lnTo>
                <a:lnTo>
                  <a:pt x="181206" y="181188"/>
                </a:lnTo>
                <a:close/>
              </a:path>
              <a:path w="1238250" h="233679">
                <a:moveTo>
                  <a:pt x="285207" y="166699"/>
                </a:moveTo>
                <a:lnTo>
                  <a:pt x="261533" y="167225"/>
                </a:lnTo>
                <a:lnTo>
                  <a:pt x="228915" y="167366"/>
                </a:lnTo>
                <a:lnTo>
                  <a:pt x="232936" y="194255"/>
                </a:lnTo>
                <a:lnTo>
                  <a:pt x="264612" y="194106"/>
                </a:lnTo>
                <a:lnTo>
                  <a:pt x="299751" y="193062"/>
                </a:lnTo>
                <a:lnTo>
                  <a:pt x="336727" y="190227"/>
                </a:lnTo>
                <a:lnTo>
                  <a:pt x="373916" y="184706"/>
                </a:lnTo>
                <a:lnTo>
                  <a:pt x="372974" y="175659"/>
                </a:lnTo>
                <a:lnTo>
                  <a:pt x="285207" y="175659"/>
                </a:lnTo>
                <a:lnTo>
                  <a:pt x="285207" y="166699"/>
                </a:lnTo>
                <a:close/>
              </a:path>
              <a:path w="1238250" h="233679">
                <a:moveTo>
                  <a:pt x="318630" y="165284"/>
                </a:moveTo>
                <a:lnTo>
                  <a:pt x="297615" y="166424"/>
                </a:lnTo>
                <a:lnTo>
                  <a:pt x="285207" y="166699"/>
                </a:lnTo>
                <a:lnTo>
                  <a:pt x="285207" y="175659"/>
                </a:lnTo>
                <a:lnTo>
                  <a:pt x="318630" y="175659"/>
                </a:lnTo>
                <a:lnTo>
                  <a:pt x="318630" y="165284"/>
                </a:lnTo>
                <a:close/>
              </a:path>
              <a:path w="1238250" h="233679">
                <a:moveTo>
                  <a:pt x="371403" y="160581"/>
                </a:moveTo>
                <a:lnTo>
                  <a:pt x="334968" y="164398"/>
                </a:lnTo>
                <a:lnTo>
                  <a:pt x="318630" y="165284"/>
                </a:lnTo>
                <a:lnTo>
                  <a:pt x="318630" y="175659"/>
                </a:lnTo>
                <a:lnTo>
                  <a:pt x="372974" y="175659"/>
                </a:lnTo>
                <a:lnTo>
                  <a:pt x="371403" y="160581"/>
                </a:lnTo>
                <a:close/>
              </a:path>
              <a:path w="1238250" h="233679">
                <a:moveTo>
                  <a:pt x="285207" y="146205"/>
                </a:moveTo>
                <a:lnTo>
                  <a:pt x="285207" y="166699"/>
                </a:lnTo>
                <a:lnTo>
                  <a:pt x="297615" y="166424"/>
                </a:lnTo>
                <a:lnTo>
                  <a:pt x="318630" y="165284"/>
                </a:lnTo>
                <a:lnTo>
                  <a:pt x="318630" y="148519"/>
                </a:lnTo>
                <a:lnTo>
                  <a:pt x="302044" y="148519"/>
                </a:lnTo>
                <a:lnTo>
                  <a:pt x="285207" y="146205"/>
                </a:lnTo>
                <a:close/>
              </a:path>
              <a:path w="1238250" h="233679">
                <a:moveTo>
                  <a:pt x="318630" y="137964"/>
                </a:moveTo>
                <a:lnTo>
                  <a:pt x="285207" y="137964"/>
                </a:lnTo>
                <a:lnTo>
                  <a:pt x="285207" y="146205"/>
                </a:lnTo>
                <a:lnTo>
                  <a:pt x="302044" y="148519"/>
                </a:lnTo>
                <a:lnTo>
                  <a:pt x="318630" y="146229"/>
                </a:lnTo>
                <a:lnTo>
                  <a:pt x="318630" y="137964"/>
                </a:lnTo>
                <a:close/>
              </a:path>
              <a:path w="1238250" h="233679">
                <a:moveTo>
                  <a:pt x="318630" y="146229"/>
                </a:moveTo>
                <a:lnTo>
                  <a:pt x="302044" y="148519"/>
                </a:lnTo>
                <a:lnTo>
                  <a:pt x="318630" y="148519"/>
                </a:lnTo>
                <a:lnTo>
                  <a:pt x="318630" y="146229"/>
                </a:lnTo>
                <a:close/>
              </a:path>
              <a:path w="1238250" h="233679">
                <a:moveTo>
                  <a:pt x="339838" y="137964"/>
                </a:moveTo>
                <a:lnTo>
                  <a:pt x="318630" y="137964"/>
                </a:lnTo>
                <a:lnTo>
                  <a:pt x="318630" y="146229"/>
                </a:lnTo>
                <a:lnTo>
                  <a:pt x="324912" y="145362"/>
                </a:lnTo>
                <a:lnTo>
                  <a:pt x="339838" y="137964"/>
                </a:lnTo>
                <a:close/>
              </a:path>
              <a:path w="1238250" h="233679">
                <a:moveTo>
                  <a:pt x="302044" y="61317"/>
                </a:moveTo>
                <a:lnTo>
                  <a:pt x="279070" y="64470"/>
                </a:lnTo>
                <a:lnTo>
                  <a:pt x="261113" y="73348"/>
                </a:lnTo>
                <a:lnTo>
                  <a:pt x="249424" y="87079"/>
                </a:lnTo>
                <a:lnTo>
                  <a:pt x="245250" y="104792"/>
                </a:lnTo>
                <a:lnTo>
                  <a:pt x="249424" y="122650"/>
                </a:lnTo>
                <a:lnTo>
                  <a:pt x="261113" y="136456"/>
                </a:lnTo>
                <a:lnTo>
                  <a:pt x="279070" y="145362"/>
                </a:lnTo>
                <a:lnTo>
                  <a:pt x="285207" y="146205"/>
                </a:lnTo>
                <a:lnTo>
                  <a:pt x="285207" y="137964"/>
                </a:lnTo>
                <a:lnTo>
                  <a:pt x="339838" y="137964"/>
                </a:lnTo>
                <a:lnTo>
                  <a:pt x="342880" y="136456"/>
                </a:lnTo>
                <a:lnTo>
                  <a:pt x="354001" y="123388"/>
                </a:lnTo>
                <a:lnTo>
                  <a:pt x="302044" y="123388"/>
                </a:lnTo>
                <a:lnTo>
                  <a:pt x="291650" y="122179"/>
                </a:lnTo>
                <a:lnTo>
                  <a:pt x="283730" y="118614"/>
                </a:lnTo>
                <a:lnTo>
                  <a:pt x="278685" y="112787"/>
                </a:lnTo>
                <a:lnTo>
                  <a:pt x="276914" y="104792"/>
                </a:lnTo>
                <a:lnTo>
                  <a:pt x="278685" y="96943"/>
                </a:lnTo>
                <a:lnTo>
                  <a:pt x="283730" y="91190"/>
                </a:lnTo>
                <a:lnTo>
                  <a:pt x="291650" y="87653"/>
                </a:lnTo>
                <a:lnTo>
                  <a:pt x="302044" y="86447"/>
                </a:lnTo>
                <a:lnTo>
                  <a:pt x="354088" y="86447"/>
                </a:lnTo>
                <a:lnTo>
                  <a:pt x="342880" y="73348"/>
                </a:lnTo>
                <a:lnTo>
                  <a:pt x="324912" y="64470"/>
                </a:lnTo>
                <a:lnTo>
                  <a:pt x="302044" y="61317"/>
                </a:lnTo>
                <a:close/>
              </a:path>
              <a:path w="1238250" h="233679">
                <a:moveTo>
                  <a:pt x="354088" y="86447"/>
                </a:moveTo>
                <a:lnTo>
                  <a:pt x="302044" y="86447"/>
                </a:lnTo>
                <a:lnTo>
                  <a:pt x="312332" y="87653"/>
                </a:lnTo>
                <a:lnTo>
                  <a:pt x="320263" y="91190"/>
                </a:lnTo>
                <a:lnTo>
                  <a:pt x="325368" y="96943"/>
                </a:lnTo>
                <a:lnTo>
                  <a:pt x="327174" y="104792"/>
                </a:lnTo>
                <a:lnTo>
                  <a:pt x="325368" y="112787"/>
                </a:lnTo>
                <a:lnTo>
                  <a:pt x="320263" y="118614"/>
                </a:lnTo>
                <a:lnTo>
                  <a:pt x="312332" y="122179"/>
                </a:lnTo>
                <a:lnTo>
                  <a:pt x="302044" y="123388"/>
                </a:lnTo>
                <a:lnTo>
                  <a:pt x="354001" y="123388"/>
                </a:lnTo>
                <a:lnTo>
                  <a:pt x="354629" y="122650"/>
                </a:lnTo>
                <a:lnTo>
                  <a:pt x="358838" y="104792"/>
                </a:lnTo>
                <a:lnTo>
                  <a:pt x="354629" y="87079"/>
                </a:lnTo>
                <a:lnTo>
                  <a:pt x="354088" y="86447"/>
                </a:lnTo>
                <a:close/>
              </a:path>
              <a:path w="1238250" h="233679">
                <a:moveTo>
                  <a:pt x="416637" y="251"/>
                </a:moveTo>
                <a:lnTo>
                  <a:pt x="382963" y="251"/>
                </a:lnTo>
                <a:lnTo>
                  <a:pt x="382963" y="232956"/>
                </a:lnTo>
                <a:lnTo>
                  <a:pt x="416637" y="232956"/>
                </a:lnTo>
                <a:lnTo>
                  <a:pt x="416637" y="122383"/>
                </a:lnTo>
                <a:lnTo>
                  <a:pt x="404826" y="122383"/>
                </a:lnTo>
                <a:lnTo>
                  <a:pt x="404826" y="94740"/>
                </a:lnTo>
                <a:lnTo>
                  <a:pt x="416637" y="94740"/>
                </a:lnTo>
                <a:lnTo>
                  <a:pt x="416637" y="251"/>
                </a:lnTo>
                <a:close/>
              </a:path>
              <a:path w="1238250" h="233679">
                <a:moveTo>
                  <a:pt x="416637" y="94740"/>
                </a:moveTo>
                <a:lnTo>
                  <a:pt x="404826" y="94740"/>
                </a:lnTo>
                <a:lnTo>
                  <a:pt x="404826" y="122383"/>
                </a:lnTo>
                <a:lnTo>
                  <a:pt x="416637" y="122383"/>
                </a:lnTo>
                <a:lnTo>
                  <a:pt x="416637" y="94740"/>
                </a:lnTo>
                <a:close/>
              </a:path>
              <a:path w="1238250" h="233679">
                <a:moveTo>
                  <a:pt x="445788" y="94740"/>
                </a:moveTo>
                <a:lnTo>
                  <a:pt x="416637" y="94740"/>
                </a:lnTo>
                <a:lnTo>
                  <a:pt x="416637" y="122383"/>
                </a:lnTo>
                <a:lnTo>
                  <a:pt x="445788" y="122383"/>
                </a:lnTo>
                <a:lnTo>
                  <a:pt x="445788" y="94740"/>
                </a:lnTo>
                <a:close/>
              </a:path>
              <a:path w="1238250" h="233679">
                <a:moveTo>
                  <a:pt x="285207" y="25884"/>
                </a:moveTo>
                <a:lnTo>
                  <a:pt x="233187" y="25884"/>
                </a:lnTo>
                <a:lnTo>
                  <a:pt x="233187" y="52019"/>
                </a:lnTo>
                <a:lnTo>
                  <a:pt x="370147" y="52019"/>
                </a:lnTo>
                <a:lnTo>
                  <a:pt x="370147" y="45485"/>
                </a:lnTo>
                <a:lnTo>
                  <a:pt x="285207" y="45485"/>
                </a:lnTo>
                <a:lnTo>
                  <a:pt x="285207" y="25884"/>
                </a:lnTo>
                <a:close/>
              </a:path>
              <a:path w="1238250" h="233679">
                <a:moveTo>
                  <a:pt x="318630" y="1507"/>
                </a:moveTo>
                <a:lnTo>
                  <a:pt x="285207" y="1507"/>
                </a:lnTo>
                <a:lnTo>
                  <a:pt x="285207" y="45485"/>
                </a:lnTo>
                <a:lnTo>
                  <a:pt x="318630" y="45485"/>
                </a:lnTo>
                <a:lnTo>
                  <a:pt x="318630" y="1507"/>
                </a:lnTo>
                <a:close/>
              </a:path>
              <a:path w="1238250" h="233679">
                <a:moveTo>
                  <a:pt x="370147" y="25884"/>
                </a:moveTo>
                <a:lnTo>
                  <a:pt x="318630" y="25884"/>
                </a:lnTo>
                <a:lnTo>
                  <a:pt x="318630" y="45485"/>
                </a:lnTo>
                <a:lnTo>
                  <a:pt x="370147" y="45485"/>
                </a:lnTo>
                <a:lnTo>
                  <a:pt x="370147" y="25884"/>
                </a:lnTo>
                <a:close/>
              </a:path>
              <a:path w="1238250" h="233679">
                <a:moveTo>
                  <a:pt x="610693" y="111577"/>
                </a:moveTo>
                <a:lnTo>
                  <a:pt x="522486" y="111577"/>
                </a:lnTo>
                <a:lnTo>
                  <a:pt x="522486" y="137964"/>
                </a:lnTo>
                <a:lnTo>
                  <a:pt x="732825" y="137964"/>
                </a:lnTo>
                <a:lnTo>
                  <a:pt x="732825" y="125399"/>
                </a:lnTo>
                <a:lnTo>
                  <a:pt x="610693" y="125399"/>
                </a:lnTo>
                <a:lnTo>
                  <a:pt x="610693" y="111577"/>
                </a:lnTo>
                <a:close/>
              </a:path>
              <a:path w="1238250" h="233679">
                <a:moveTo>
                  <a:pt x="643865" y="83683"/>
                </a:moveTo>
                <a:lnTo>
                  <a:pt x="610693" y="83683"/>
                </a:lnTo>
                <a:lnTo>
                  <a:pt x="610693" y="125399"/>
                </a:lnTo>
                <a:lnTo>
                  <a:pt x="643865" y="125399"/>
                </a:lnTo>
                <a:lnTo>
                  <a:pt x="643865" y="83683"/>
                </a:lnTo>
                <a:close/>
              </a:path>
              <a:path w="1238250" h="233679">
                <a:moveTo>
                  <a:pt x="732825" y="111577"/>
                </a:moveTo>
                <a:lnTo>
                  <a:pt x="643865" y="111577"/>
                </a:lnTo>
                <a:lnTo>
                  <a:pt x="643865" y="125399"/>
                </a:lnTo>
                <a:lnTo>
                  <a:pt x="732825" y="125399"/>
                </a:lnTo>
                <a:lnTo>
                  <a:pt x="732825" y="111577"/>
                </a:lnTo>
                <a:close/>
              </a:path>
              <a:path w="1238250" h="233679">
                <a:moveTo>
                  <a:pt x="620996" y="22114"/>
                </a:moveTo>
                <a:lnTo>
                  <a:pt x="604662" y="22114"/>
                </a:lnTo>
                <a:lnTo>
                  <a:pt x="604662" y="27894"/>
                </a:lnTo>
                <a:lnTo>
                  <a:pt x="600370" y="41602"/>
                </a:lnTo>
                <a:lnTo>
                  <a:pt x="587102" y="54438"/>
                </a:lnTo>
                <a:lnTo>
                  <a:pt x="564269" y="64682"/>
                </a:lnTo>
                <a:lnTo>
                  <a:pt x="531282" y="70615"/>
                </a:lnTo>
                <a:lnTo>
                  <a:pt x="542842" y="97002"/>
                </a:lnTo>
                <a:lnTo>
                  <a:pt x="582473" y="88677"/>
                </a:lnTo>
                <a:lnTo>
                  <a:pt x="611101" y="73379"/>
                </a:lnTo>
                <a:lnTo>
                  <a:pt x="627631" y="53618"/>
                </a:lnTo>
                <a:lnTo>
                  <a:pt x="626878" y="52722"/>
                </a:lnTo>
                <a:lnTo>
                  <a:pt x="620996" y="27894"/>
                </a:lnTo>
                <a:lnTo>
                  <a:pt x="620996" y="22114"/>
                </a:lnTo>
                <a:close/>
              </a:path>
              <a:path w="1238250" h="233679">
                <a:moveTo>
                  <a:pt x="650650" y="22114"/>
                </a:moveTo>
                <a:lnTo>
                  <a:pt x="634315" y="22114"/>
                </a:lnTo>
                <a:lnTo>
                  <a:pt x="634315" y="27894"/>
                </a:lnTo>
                <a:lnTo>
                  <a:pt x="628469" y="52616"/>
                </a:lnTo>
                <a:lnTo>
                  <a:pt x="627631" y="53618"/>
                </a:lnTo>
                <a:lnTo>
                  <a:pt x="644305" y="73474"/>
                </a:lnTo>
                <a:lnTo>
                  <a:pt x="672945" y="88713"/>
                </a:lnTo>
                <a:lnTo>
                  <a:pt x="712470" y="97002"/>
                </a:lnTo>
                <a:lnTo>
                  <a:pt x="724030" y="70615"/>
                </a:lnTo>
                <a:lnTo>
                  <a:pt x="690937" y="64682"/>
                </a:lnTo>
                <a:lnTo>
                  <a:pt x="668115" y="54438"/>
                </a:lnTo>
                <a:lnTo>
                  <a:pt x="654906" y="41602"/>
                </a:lnTo>
                <a:lnTo>
                  <a:pt x="650650" y="27894"/>
                </a:lnTo>
                <a:lnTo>
                  <a:pt x="650650" y="22114"/>
                </a:lnTo>
                <a:close/>
              </a:path>
              <a:path w="1238250" h="233679">
                <a:moveTo>
                  <a:pt x="634315" y="22114"/>
                </a:moveTo>
                <a:lnTo>
                  <a:pt x="620996" y="22114"/>
                </a:lnTo>
                <a:lnTo>
                  <a:pt x="620996" y="27894"/>
                </a:lnTo>
                <a:lnTo>
                  <a:pt x="626878" y="52722"/>
                </a:lnTo>
                <a:lnTo>
                  <a:pt x="627631" y="53618"/>
                </a:lnTo>
                <a:lnTo>
                  <a:pt x="628469" y="52616"/>
                </a:lnTo>
                <a:lnTo>
                  <a:pt x="634315" y="27894"/>
                </a:lnTo>
                <a:lnTo>
                  <a:pt x="634315" y="22114"/>
                </a:lnTo>
                <a:close/>
              </a:path>
              <a:path w="1238250" h="233679">
                <a:moveTo>
                  <a:pt x="713978" y="9800"/>
                </a:moveTo>
                <a:lnTo>
                  <a:pt x="541585" y="9800"/>
                </a:lnTo>
                <a:lnTo>
                  <a:pt x="541585" y="36187"/>
                </a:lnTo>
                <a:lnTo>
                  <a:pt x="602065" y="36187"/>
                </a:lnTo>
                <a:lnTo>
                  <a:pt x="604662" y="27894"/>
                </a:lnTo>
                <a:lnTo>
                  <a:pt x="604662" y="22114"/>
                </a:lnTo>
                <a:lnTo>
                  <a:pt x="713978" y="22114"/>
                </a:lnTo>
                <a:lnTo>
                  <a:pt x="713978" y="9800"/>
                </a:lnTo>
                <a:close/>
              </a:path>
              <a:path w="1238250" h="233679">
                <a:moveTo>
                  <a:pt x="713978" y="22114"/>
                </a:moveTo>
                <a:lnTo>
                  <a:pt x="650650" y="22114"/>
                </a:lnTo>
                <a:lnTo>
                  <a:pt x="650650" y="27894"/>
                </a:lnTo>
                <a:lnTo>
                  <a:pt x="653225" y="36187"/>
                </a:lnTo>
                <a:lnTo>
                  <a:pt x="713978" y="36187"/>
                </a:lnTo>
                <a:lnTo>
                  <a:pt x="713978" y="22114"/>
                </a:lnTo>
                <a:close/>
              </a:path>
              <a:path w="1238250" h="233679">
                <a:moveTo>
                  <a:pt x="627279" y="150780"/>
                </a:moveTo>
                <a:lnTo>
                  <a:pt x="593326" y="153509"/>
                </a:lnTo>
                <a:lnTo>
                  <a:pt x="567878" y="161492"/>
                </a:lnTo>
                <a:lnTo>
                  <a:pt x="551900" y="174422"/>
                </a:lnTo>
                <a:lnTo>
                  <a:pt x="546360" y="191994"/>
                </a:lnTo>
                <a:lnTo>
                  <a:pt x="551900" y="209526"/>
                </a:lnTo>
                <a:lnTo>
                  <a:pt x="567878" y="222370"/>
                </a:lnTo>
                <a:lnTo>
                  <a:pt x="593326" y="230266"/>
                </a:lnTo>
                <a:lnTo>
                  <a:pt x="627279" y="232956"/>
                </a:lnTo>
                <a:lnTo>
                  <a:pt x="661193" y="230266"/>
                </a:lnTo>
                <a:lnTo>
                  <a:pt x="686555" y="222370"/>
                </a:lnTo>
                <a:lnTo>
                  <a:pt x="702445" y="209526"/>
                </a:lnTo>
                <a:lnTo>
                  <a:pt x="702900" y="208077"/>
                </a:lnTo>
                <a:lnTo>
                  <a:pt x="627279" y="208077"/>
                </a:lnTo>
                <a:lnTo>
                  <a:pt x="606684" y="207154"/>
                </a:lnTo>
                <a:lnTo>
                  <a:pt x="592002" y="204276"/>
                </a:lnTo>
                <a:lnTo>
                  <a:pt x="583211" y="199277"/>
                </a:lnTo>
                <a:lnTo>
                  <a:pt x="580285" y="191994"/>
                </a:lnTo>
                <a:lnTo>
                  <a:pt x="583211" y="184816"/>
                </a:lnTo>
                <a:lnTo>
                  <a:pt x="592002" y="179806"/>
                </a:lnTo>
                <a:lnTo>
                  <a:pt x="606684" y="176868"/>
                </a:lnTo>
                <a:lnTo>
                  <a:pt x="627279" y="175910"/>
                </a:lnTo>
                <a:lnTo>
                  <a:pt x="702911" y="175910"/>
                </a:lnTo>
                <a:lnTo>
                  <a:pt x="702445" y="174422"/>
                </a:lnTo>
                <a:lnTo>
                  <a:pt x="686555" y="161492"/>
                </a:lnTo>
                <a:lnTo>
                  <a:pt x="661193" y="153509"/>
                </a:lnTo>
                <a:lnTo>
                  <a:pt x="627279" y="150780"/>
                </a:lnTo>
                <a:close/>
              </a:path>
              <a:path w="1238250" h="233679">
                <a:moveTo>
                  <a:pt x="702911" y="175910"/>
                </a:moveTo>
                <a:lnTo>
                  <a:pt x="627279" y="175910"/>
                </a:lnTo>
                <a:lnTo>
                  <a:pt x="647874" y="176868"/>
                </a:lnTo>
                <a:lnTo>
                  <a:pt x="662555" y="179806"/>
                </a:lnTo>
                <a:lnTo>
                  <a:pt x="671347" y="184816"/>
                </a:lnTo>
                <a:lnTo>
                  <a:pt x="674272" y="191994"/>
                </a:lnTo>
                <a:lnTo>
                  <a:pt x="671347" y="199277"/>
                </a:lnTo>
                <a:lnTo>
                  <a:pt x="662555" y="204276"/>
                </a:lnTo>
                <a:lnTo>
                  <a:pt x="647874" y="207154"/>
                </a:lnTo>
                <a:lnTo>
                  <a:pt x="627279" y="208077"/>
                </a:lnTo>
                <a:lnTo>
                  <a:pt x="702900" y="208077"/>
                </a:lnTo>
                <a:lnTo>
                  <a:pt x="707947" y="191994"/>
                </a:lnTo>
                <a:lnTo>
                  <a:pt x="702911" y="175910"/>
                </a:lnTo>
                <a:close/>
              </a:path>
              <a:path w="1238250" h="233679">
                <a:moveTo>
                  <a:pt x="807191" y="180183"/>
                </a:moveTo>
                <a:lnTo>
                  <a:pt x="753915" y="180183"/>
                </a:lnTo>
                <a:lnTo>
                  <a:pt x="753915" y="207323"/>
                </a:lnTo>
                <a:lnTo>
                  <a:pt x="964505" y="207323"/>
                </a:lnTo>
                <a:lnTo>
                  <a:pt x="964505" y="190737"/>
                </a:lnTo>
                <a:lnTo>
                  <a:pt x="807191" y="190737"/>
                </a:lnTo>
                <a:lnTo>
                  <a:pt x="807191" y="180183"/>
                </a:lnTo>
                <a:close/>
              </a:path>
              <a:path w="1238250" h="233679">
                <a:moveTo>
                  <a:pt x="839860" y="135953"/>
                </a:moveTo>
                <a:lnTo>
                  <a:pt x="807191" y="135953"/>
                </a:lnTo>
                <a:lnTo>
                  <a:pt x="807191" y="190737"/>
                </a:lnTo>
                <a:lnTo>
                  <a:pt x="839860" y="190737"/>
                </a:lnTo>
                <a:lnTo>
                  <a:pt x="839860" y="135953"/>
                </a:lnTo>
                <a:close/>
              </a:path>
              <a:path w="1238250" h="233679">
                <a:moveTo>
                  <a:pt x="880822" y="180183"/>
                </a:moveTo>
                <a:lnTo>
                  <a:pt x="839860" y="180183"/>
                </a:lnTo>
                <a:lnTo>
                  <a:pt x="839860" y="190737"/>
                </a:lnTo>
                <a:lnTo>
                  <a:pt x="880822" y="190737"/>
                </a:lnTo>
                <a:lnTo>
                  <a:pt x="880822" y="180183"/>
                </a:lnTo>
                <a:close/>
              </a:path>
              <a:path w="1238250" h="233679">
                <a:moveTo>
                  <a:pt x="913491" y="135702"/>
                </a:moveTo>
                <a:lnTo>
                  <a:pt x="880822" y="135702"/>
                </a:lnTo>
                <a:lnTo>
                  <a:pt x="880822" y="190737"/>
                </a:lnTo>
                <a:lnTo>
                  <a:pt x="913491" y="190737"/>
                </a:lnTo>
                <a:lnTo>
                  <a:pt x="913491" y="135702"/>
                </a:lnTo>
                <a:close/>
              </a:path>
              <a:path w="1238250" h="233679">
                <a:moveTo>
                  <a:pt x="964505" y="180183"/>
                </a:moveTo>
                <a:lnTo>
                  <a:pt x="913491" y="180183"/>
                </a:lnTo>
                <a:lnTo>
                  <a:pt x="913491" y="190737"/>
                </a:lnTo>
                <a:lnTo>
                  <a:pt x="964505" y="190737"/>
                </a:lnTo>
                <a:lnTo>
                  <a:pt x="964505" y="180183"/>
                </a:lnTo>
                <a:close/>
              </a:path>
              <a:path w="1238250" h="233679">
                <a:moveTo>
                  <a:pt x="940883" y="15329"/>
                </a:moveTo>
                <a:lnTo>
                  <a:pt x="777537" y="15329"/>
                </a:lnTo>
                <a:lnTo>
                  <a:pt x="777537" y="41716"/>
                </a:lnTo>
                <a:lnTo>
                  <a:pt x="907711" y="41716"/>
                </a:lnTo>
                <a:lnTo>
                  <a:pt x="907711" y="66343"/>
                </a:lnTo>
                <a:lnTo>
                  <a:pt x="778040" y="66343"/>
                </a:lnTo>
                <a:lnTo>
                  <a:pt x="778040" y="144749"/>
                </a:lnTo>
                <a:lnTo>
                  <a:pt x="807191" y="144749"/>
                </a:lnTo>
                <a:lnTo>
                  <a:pt x="807191" y="135953"/>
                </a:lnTo>
                <a:lnTo>
                  <a:pt x="880822" y="135953"/>
                </a:lnTo>
                <a:lnTo>
                  <a:pt x="880822" y="135702"/>
                </a:lnTo>
                <a:lnTo>
                  <a:pt x="946161" y="135702"/>
                </a:lnTo>
                <a:lnTo>
                  <a:pt x="946161" y="131933"/>
                </a:lnTo>
                <a:lnTo>
                  <a:pt x="811212" y="131933"/>
                </a:lnTo>
                <a:lnTo>
                  <a:pt x="811212" y="92478"/>
                </a:lnTo>
                <a:lnTo>
                  <a:pt x="940883" y="92478"/>
                </a:lnTo>
                <a:lnTo>
                  <a:pt x="940883" y="15329"/>
                </a:lnTo>
                <a:close/>
              </a:path>
              <a:path w="1238250" h="233679">
                <a:moveTo>
                  <a:pt x="880822" y="135953"/>
                </a:moveTo>
                <a:lnTo>
                  <a:pt x="839860" y="135953"/>
                </a:lnTo>
                <a:lnTo>
                  <a:pt x="839860" y="144749"/>
                </a:lnTo>
                <a:lnTo>
                  <a:pt x="880822" y="144749"/>
                </a:lnTo>
                <a:lnTo>
                  <a:pt x="880822" y="135953"/>
                </a:lnTo>
                <a:close/>
              </a:path>
              <a:path w="1238250" h="233679">
                <a:moveTo>
                  <a:pt x="946161" y="135702"/>
                </a:moveTo>
                <a:lnTo>
                  <a:pt x="913491" y="135702"/>
                </a:lnTo>
                <a:lnTo>
                  <a:pt x="913491" y="144749"/>
                </a:lnTo>
                <a:lnTo>
                  <a:pt x="946161" y="144749"/>
                </a:lnTo>
                <a:lnTo>
                  <a:pt x="946161" y="135702"/>
                </a:lnTo>
                <a:close/>
              </a:path>
              <a:path w="1238250" h="233679">
                <a:moveTo>
                  <a:pt x="946161" y="117860"/>
                </a:moveTo>
                <a:lnTo>
                  <a:pt x="811212" y="117860"/>
                </a:lnTo>
                <a:lnTo>
                  <a:pt x="811212" y="131933"/>
                </a:lnTo>
                <a:lnTo>
                  <a:pt x="946161" y="131933"/>
                </a:lnTo>
                <a:lnTo>
                  <a:pt x="946161" y="117860"/>
                </a:lnTo>
                <a:close/>
              </a:path>
              <a:path w="1238250" h="233679">
                <a:moveTo>
                  <a:pt x="1108050" y="18093"/>
                </a:moveTo>
                <a:lnTo>
                  <a:pt x="1101516" y="18093"/>
                </a:lnTo>
                <a:lnTo>
                  <a:pt x="1101516" y="52019"/>
                </a:lnTo>
                <a:lnTo>
                  <a:pt x="1097899" y="85434"/>
                </a:lnTo>
                <a:lnTo>
                  <a:pt x="1086909" y="116164"/>
                </a:lnTo>
                <a:lnTo>
                  <a:pt x="1068332" y="141710"/>
                </a:lnTo>
                <a:lnTo>
                  <a:pt x="1041957" y="159576"/>
                </a:lnTo>
                <a:lnTo>
                  <a:pt x="1061810" y="187219"/>
                </a:lnTo>
                <a:lnTo>
                  <a:pt x="1091762" y="165493"/>
                </a:lnTo>
                <a:lnTo>
                  <a:pt x="1112573" y="134037"/>
                </a:lnTo>
                <a:lnTo>
                  <a:pt x="1118732" y="114423"/>
                </a:lnTo>
                <a:lnTo>
                  <a:pt x="1111972" y="93554"/>
                </a:lnTo>
                <a:lnTo>
                  <a:pt x="1108050" y="52019"/>
                </a:lnTo>
                <a:lnTo>
                  <a:pt x="1108050" y="18093"/>
                </a:lnTo>
                <a:close/>
              </a:path>
              <a:path w="1238250" h="233679">
                <a:moveTo>
                  <a:pt x="1135190" y="18093"/>
                </a:moveTo>
                <a:lnTo>
                  <a:pt x="1128656" y="18093"/>
                </a:lnTo>
                <a:lnTo>
                  <a:pt x="1128656" y="52019"/>
                </a:lnTo>
                <a:lnTo>
                  <a:pt x="1124714" y="95372"/>
                </a:lnTo>
                <a:lnTo>
                  <a:pt x="1118732" y="114423"/>
                </a:lnTo>
                <a:lnTo>
                  <a:pt x="1123976" y="130613"/>
                </a:lnTo>
                <a:lnTo>
                  <a:pt x="1144414" y="160793"/>
                </a:lnTo>
                <a:lnTo>
                  <a:pt x="1173639" y="181690"/>
                </a:lnTo>
                <a:lnTo>
                  <a:pt x="1193241" y="154801"/>
                </a:lnTo>
                <a:lnTo>
                  <a:pt x="1167419" y="137575"/>
                </a:lnTo>
                <a:lnTo>
                  <a:pt x="1149326" y="113116"/>
                </a:lnTo>
                <a:lnTo>
                  <a:pt x="1138677" y="83805"/>
                </a:lnTo>
                <a:lnTo>
                  <a:pt x="1135190" y="52019"/>
                </a:lnTo>
                <a:lnTo>
                  <a:pt x="1135190" y="18093"/>
                </a:lnTo>
                <a:close/>
              </a:path>
              <a:path w="1238250" h="233679">
                <a:moveTo>
                  <a:pt x="1128656" y="18093"/>
                </a:moveTo>
                <a:lnTo>
                  <a:pt x="1108050" y="18093"/>
                </a:lnTo>
                <a:lnTo>
                  <a:pt x="1108050" y="52019"/>
                </a:lnTo>
                <a:lnTo>
                  <a:pt x="1111972" y="93554"/>
                </a:lnTo>
                <a:lnTo>
                  <a:pt x="1118732" y="114423"/>
                </a:lnTo>
                <a:lnTo>
                  <a:pt x="1124714" y="95372"/>
                </a:lnTo>
                <a:lnTo>
                  <a:pt x="1128656" y="52019"/>
                </a:lnTo>
                <a:lnTo>
                  <a:pt x="1128656" y="18093"/>
                </a:lnTo>
                <a:close/>
              </a:path>
              <a:path w="1238250" h="233679">
                <a:moveTo>
                  <a:pt x="1237972" y="0"/>
                </a:moveTo>
                <a:lnTo>
                  <a:pt x="1204298" y="0"/>
                </a:lnTo>
                <a:lnTo>
                  <a:pt x="1204298" y="233458"/>
                </a:lnTo>
                <a:lnTo>
                  <a:pt x="1237972" y="233458"/>
                </a:lnTo>
                <a:lnTo>
                  <a:pt x="12379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58512" y="6029554"/>
            <a:ext cx="1237615" cy="234315"/>
          </a:xfrm>
          <a:custGeom>
            <a:avLst/>
            <a:gdLst/>
            <a:ahLst/>
            <a:cxnLst/>
            <a:rect l="l" t="t" r="r" b="b"/>
            <a:pathLst>
              <a:path w="1237615" h="234314">
                <a:moveTo>
                  <a:pt x="74385" y="178423"/>
                </a:moveTo>
                <a:lnTo>
                  <a:pt x="0" y="178423"/>
                </a:lnTo>
                <a:lnTo>
                  <a:pt x="0" y="205564"/>
                </a:lnTo>
                <a:lnTo>
                  <a:pt x="210339" y="205564"/>
                </a:lnTo>
                <a:lnTo>
                  <a:pt x="210339" y="191742"/>
                </a:lnTo>
                <a:lnTo>
                  <a:pt x="74385" y="191742"/>
                </a:lnTo>
                <a:lnTo>
                  <a:pt x="74385" y="178423"/>
                </a:lnTo>
                <a:close/>
              </a:path>
              <a:path w="1237615" h="234314">
                <a:moveTo>
                  <a:pt x="107808" y="98510"/>
                </a:moveTo>
                <a:lnTo>
                  <a:pt x="74385" y="98510"/>
                </a:lnTo>
                <a:lnTo>
                  <a:pt x="74385" y="191742"/>
                </a:lnTo>
                <a:lnTo>
                  <a:pt x="107808" y="191742"/>
                </a:lnTo>
                <a:lnTo>
                  <a:pt x="107808" y="98510"/>
                </a:lnTo>
                <a:close/>
              </a:path>
              <a:path w="1237615" h="234314">
                <a:moveTo>
                  <a:pt x="210339" y="178423"/>
                </a:moveTo>
                <a:lnTo>
                  <a:pt x="107808" y="178423"/>
                </a:lnTo>
                <a:lnTo>
                  <a:pt x="107808" y="191742"/>
                </a:lnTo>
                <a:lnTo>
                  <a:pt x="210339" y="191742"/>
                </a:lnTo>
                <a:lnTo>
                  <a:pt x="210339" y="178423"/>
                </a:lnTo>
                <a:close/>
              </a:path>
              <a:path w="1237615" h="234314">
                <a:moveTo>
                  <a:pt x="168874" y="20355"/>
                </a:moveTo>
                <a:lnTo>
                  <a:pt x="156811" y="20355"/>
                </a:lnTo>
                <a:lnTo>
                  <a:pt x="156782" y="47244"/>
                </a:lnTo>
                <a:lnTo>
                  <a:pt x="156666" y="64831"/>
                </a:lnTo>
                <a:lnTo>
                  <a:pt x="155649" y="89745"/>
                </a:lnTo>
                <a:lnTo>
                  <a:pt x="152889" y="118099"/>
                </a:lnTo>
                <a:lnTo>
                  <a:pt x="147513" y="150529"/>
                </a:lnTo>
                <a:lnTo>
                  <a:pt x="180936" y="154298"/>
                </a:lnTo>
                <a:lnTo>
                  <a:pt x="186312" y="119972"/>
                </a:lnTo>
                <a:lnTo>
                  <a:pt x="189072" y="90782"/>
                </a:lnTo>
                <a:lnTo>
                  <a:pt x="190089" y="65456"/>
                </a:lnTo>
                <a:lnTo>
                  <a:pt x="190206" y="47244"/>
                </a:lnTo>
                <a:lnTo>
                  <a:pt x="168874" y="47244"/>
                </a:lnTo>
                <a:lnTo>
                  <a:pt x="168874" y="20355"/>
                </a:lnTo>
                <a:close/>
              </a:path>
              <a:path w="1237615" h="234314">
                <a:moveTo>
                  <a:pt x="156811" y="20355"/>
                </a:moveTo>
                <a:lnTo>
                  <a:pt x="21360" y="20355"/>
                </a:lnTo>
                <a:lnTo>
                  <a:pt x="21360" y="47244"/>
                </a:lnTo>
                <a:lnTo>
                  <a:pt x="156782" y="47244"/>
                </a:lnTo>
                <a:lnTo>
                  <a:pt x="156811" y="20355"/>
                </a:lnTo>
                <a:close/>
              </a:path>
              <a:path w="1237615" h="234314">
                <a:moveTo>
                  <a:pt x="190235" y="20355"/>
                </a:moveTo>
                <a:lnTo>
                  <a:pt x="168874" y="20355"/>
                </a:lnTo>
                <a:lnTo>
                  <a:pt x="168874" y="47244"/>
                </a:lnTo>
                <a:lnTo>
                  <a:pt x="190206" y="47244"/>
                </a:lnTo>
                <a:lnTo>
                  <a:pt x="190235" y="20355"/>
                </a:lnTo>
                <a:close/>
              </a:path>
              <a:path w="1237615" h="234314">
                <a:moveTo>
                  <a:pt x="429202" y="753"/>
                </a:moveTo>
                <a:lnTo>
                  <a:pt x="397538" y="753"/>
                </a:lnTo>
                <a:lnTo>
                  <a:pt x="397538" y="136959"/>
                </a:lnTo>
                <a:lnTo>
                  <a:pt x="429202" y="136959"/>
                </a:lnTo>
                <a:lnTo>
                  <a:pt x="429202" y="81421"/>
                </a:lnTo>
                <a:lnTo>
                  <a:pt x="406334" y="81421"/>
                </a:lnTo>
                <a:lnTo>
                  <a:pt x="406334" y="54281"/>
                </a:lnTo>
                <a:lnTo>
                  <a:pt x="429202" y="54281"/>
                </a:lnTo>
                <a:lnTo>
                  <a:pt x="429202" y="753"/>
                </a:lnTo>
                <a:close/>
              </a:path>
              <a:path w="1237615" h="234314">
                <a:moveTo>
                  <a:pt x="377937" y="5026"/>
                </a:moveTo>
                <a:lnTo>
                  <a:pt x="346776" y="5026"/>
                </a:lnTo>
                <a:lnTo>
                  <a:pt x="346776" y="136205"/>
                </a:lnTo>
                <a:lnTo>
                  <a:pt x="377937" y="136205"/>
                </a:lnTo>
                <a:lnTo>
                  <a:pt x="377937" y="81421"/>
                </a:lnTo>
                <a:lnTo>
                  <a:pt x="369141" y="81421"/>
                </a:lnTo>
                <a:lnTo>
                  <a:pt x="369141" y="54281"/>
                </a:lnTo>
                <a:lnTo>
                  <a:pt x="377937" y="54281"/>
                </a:lnTo>
                <a:lnTo>
                  <a:pt x="377937" y="5026"/>
                </a:lnTo>
                <a:close/>
              </a:path>
              <a:path w="1237615" h="234314">
                <a:moveTo>
                  <a:pt x="377937" y="54281"/>
                </a:moveTo>
                <a:lnTo>
                  <a:pt x="369141" y="54281"/>
                </a:lnTo>
                <a:lnTo>
                  <a:pt x="369141" y="81421"/>
                </a:lnTo>
                <a:lnTo>
                  <a:pt x="377937" y="81421"/>
                </a:lnTo>
                <a:lnTo>
                  <a:pt x="377937" y="54281"/>
                </a:lnTo>
                <a:close/>
              </a:path>
              <a:path w="1237615" h="234314">
                <a:moveTo>
                  <a:pt x="397538" y="54281"/>
                </a:moveTo>
                <a:lnTo>
                  <a:pt x="377937" y="54281"/>
                </a:lnTo>
                <a:lnTo>
                  <a:pt x="377937" y="81421"/>
                </a:lnTo>
                <a:lnTo>
                  <a:pt x="397538" y="81421"/>
                </a:lnTo>
                <a:lnTo>
                  <a:pt x="397538" y="54281"/>
                </a:lnTo>
                <a:close/>
              </a:path>
              <a:path w="1237615" h="234314">
                <a:moveTo>
                  <a:pt x="429202" y="54281"/>
                </a:moveTo>
                <a:lnTo>
                  <a:pt x="406334" y="54281"/>
                </a:lnTo>
                <a:lnTo>
                  <a:pt x="406334" y="81421"/>
                </a:lnTo>
                <a:lnTo>
                  <a:pt x="429202" y="81421"/>
                </a:lnTo>
                <a:lnTo>
                  <a:pt x="429202" y="54281"/>
                </a:lnTo>
                <a:close/>
              </a:path>
              <a:path w="1237615" h="234314">
                <a:moveTo>
                  <a:pt x="429202" y="146508"/>
                </a:moveTo>
                <a:lnTo>
                  <a:pt x="267867" y="146508"/>
                </a:lnTo>
                <a:lnTo>
                  <a:pt x="267867" y="173146"/>
                </a:lnTo>
                <a:lnTo>
                  <a:pt x="396031" y="173146"/>
                </a:lnTo>
                <a:lnTo>
                  <a:pt x="396031" y="233458"/>
                </a:lnTo>
                <a:lnTo>
                  <a:pt x="429202" y="233458"/>
                </a:lnTo>
                <a:lnTo>
                  <a:pt x="429202" y="146508"/>
                </a:lnTo>
                <a:close/>
              </a:path>
              <a:path w="1237615" h="234314">
                <a:moveTo>
                  <a:pt x="309080" y="16837"/>
                </a:moveTo>
                <a:lnTo>
                  <a:pt x="298274" y="16837"/>
                </a:lnTo>
                <a:lnTo>
                  <a:pt x="298274" y="29402"/>
                </a:lnTo>
                <a:lnTo>
                  <a:pt x="294320" y="56169"/>
                </a:lnTo>
                <a:lnTo>
                  <a:pt x="281908" y="79191"/>
                </a:lnTo>
                <a:lnTo>
                  <a:pt x="260214" y="98490"/>
                </a:lnTo>
                <a:lnTo>
                  <a:pt x="228413" y="114090"/>
                </a:lnTo>
                <a:lnTo>
                  <a:pt x="243993" y="138466"/>
                </a:lnTo>
                <a:lnTo>
                  <a:pt x="283141" y="117766"/>
                </a:lnTo>
                <a:lnTo>
                  <a:pt x="310463" y="90845"/>
                </a:lnTo>
                <a:lnTo>
                  <a:pt x="326475" y="57328"/>
                </a:lnTo>
                <a:lnTo>
                  <a:pt x="328262" y="43475"/>
                </a:lnTo>
                <a:lnTo>
                  <a:pt x="309080" y="43475"/>
                </a:lnTo>
                <a:lnTo>
                  <a:pt x="309080" y="16837"/>
                </a:lnTo>
                <a:close/>
              </a:path>
              <a:path w="1237615" h="234314">
                <a:moveTo>
                  <a:pt x="298274" y="16837"/>
                </a:moveTo>
                <a:lnTo>
                  <a:pt x="239470" y="16837"/>
                </a:lnTo>
                <a:lnTo>
                  <a:pt x="239470" y="43475"/>
                </a:lnTo>
                <a:lnTo>
                  <a:pt x="296196" y="43475"/>
                </a:lnTo>
                <a:lnTo>
                  <a:pt x="298274" y="29402"/>
                </a:lnTo>
                <a:lnTo>
                  <a:pt x="298274" y="16837"/>
                </a:lnTo>
                <a:close/>
              </a:path>
              <a:path w="1237615" h="234314">
                <a:moveTo>
                  <a:pt x="331698" y="16837"/>
                </a:moveTo>
                <a:lnTo>
                  <a:pt x="309080" y="16837"/>
                </a:lnTo>
                <a:lnTo>
                  <a:pt x="309080" y="43475"/>
                </a:lnTo>
                <a:lnTo>
                  <a:pt x="328262" y="43475"/>
                </a:lnTo>
                <a:lnTo>
                  <a:pt x="331698" y="16837"/>
                </a:lnTo>
                <a:close/>
              </a:path>
              <a:path w="1237615" h="234314">
                <a:moveTo>
                  <a:pt x="568474" y="179429"/>
                </a:moveTo>
                <a:lnTo>
                  <a:pt x="522235" y="179429"/>
                </a:lnTo>
                <a:lnTo>
                  <a:pt x="522235" y="206569"/>
                </a:lnTo>
                <a:lnTo>
                  <a:pt x="732825" y="206569"/>
                </a:lnTo>
                <a:lnTo>
                  <a:pt x="732825" y="184203"/>
                </a:lnTo>
                <a:lnTo>
                  <a:pt x="568474" y="184203"/>
                </a:lnTo>
                <a:lnTo>
                  <a:pt x="568474" y="179429"/>
                </a:lnTo>
                <a:close/>
              </a:path>
              <a:path w="1237615" h="234314">
                <a:moveTo>
                  <a:pt x="568474" y="121628"/>
                </a:moveTo>
                <a:lnTo>
                  <a:pt x="568474" y="184203"/>
                </a:lnTo>
                <a:lnTo>
                  <a:pt x="601646" y="184203"/>
                </a:lnTo>
                <a:lnTo>
                  <a:pt x="601568" y="133706"/>
                </a:lnTo>
                <a:lnTo>
                  <a:pt x="592489" y="132557"/>
                </a:lnTo>
                <a:lnTo>
                  <a:pt x="568474" y="121628"/>
                </a:lnTo>
                <a:close/>
              </a:path>
              <a:path w="1237615" h="234314">
                <a:moveTo>
                  <a:pt x="652912" y="179429"/>
                </a:moveTo>
                <a:lnTo>
                  <a:pt x="601646" y="179429"/>
                </a:lnTo>
                <a:lnTo>
                  <a:pt x="601646" y="184203"/>
                </a:lnTo>
                <a:lnTo>
                  <a:pt x="652912" y="184203"/>
                </a:lnTo>
                <a:lnTo>
                  <a:pt x="652912" y="179429"/>
                </a:lnTo>
                <a:close/>
              </a:path>
              <a:path w="1237615" h="234314">
                <a:moveTo>
                  <a:pt x="686335" y="121470"/>
                </a:moveTo>
                <a:lnTo>
                  <a:pt x="661962" y="132557"/>
                </a:lnTo>
                <a:lnTo>
                  <a:pt x="652912" y="133706"/>
                </a:lnTo>
                <a:lnTo>
                  <a:pt x="652912" y="184203"/>
                </a:lnTo>
                <a:lnTo>
                  <a:pt x="686335" y="184203"/>
                </a:lnTo>
                <a:lnTo>
                  <a:pt x="686335" y="121470"/>
                </a:lnTo>
                <a:close/>
              </a:path>
              <a:path w="1237615" h="234314">
                <a:moveTo>
                  <a:pt x="732825" y="179429"/>
                </a:moveTo>
                <a:lnTo>
                  <a:pt x="686335" y="179429"/>
                </a:lnTo>
                <a:lnTo>
                  <a:pt x="686335" y="184203"/>
                </a:lnTo>
                <a:lnTo>
                  <a:pt x="732825" y="184203"/>
                </a:lnTo>
                <a:lnTo>
                  <a:pt x="732825" y="179429"/>
                </a:lnTo>
                <a:close/>
              </a:path>
              <a:path w="1237615" h="234314">
                <a:moveTo>
                  <a:pt x="652912" y="118865"/>
                </a:moveTo>
                <a:lnTo>
                  <a:pt x="601646" y="118865"/>
                </a:lnTo>
                <a:lnTo>
                  <a:pt x="601646" y="133716"/>
                </a:lnTo>
                <a:lnTo>
                  <a:pt x="627279" y="136959"/>
                </a:lnTo>
                <a:lnTo>
                  <a:pt x="652833" y="133716"/>
                </a:lnTo>
                <a:lnTo>
                  <a:pt x="652912" y="118865"/>
                </a:lnTo>
                <a:close/>
              </a:path>
              <a:path w="1237615" h="234314">
                <a:moveTo>
                  <a:pt x="601646" y="118865"/>
                </a:moveTo>
                <a:lnTo>
                  <a:pt x="568474" y="118865"/>
                </a:lnTo>
                <a:lnTo>
                  <a:pt x="568474" y="121628"/>
                </a:lnTo>
                <a:lnTo>
                  <a:pt x="592489" y="132557"/>
                </a:lnTo>
                <a:lnTo>
                  <a:pt x="601646" y="133716"/>
                </a:lnTo>
                <a:lnTo>
                  <a:pt x="601646" y="118865"/>
                </a:lnTo>
                <a:close/>
              </a:path>
              <a:path w="1237615" h="234314">
                <a:moveTo>
                  <a:pt x="686335" y="118865"/>
                </a:moveTo>
                <a:lnTo>
                  <a:pt x="652912" y="118865"/>
                </a:lnTo>
                <a:lnTo>
                  <a:pt x="652912" y="133706"/>
                </a:lnTo>
                <a:lnTo>
                  <a:pt x="661962" y="132557"/>
                </a:lnTo>
                <a:lnTo>
                  <a:pt x="686335" y="121470"/>
                </a:lnTo>
                <a:lnTo>
                  <a:pt x="686335" y="118865"/>
                </a:lnTo>
                <a:close/>
              </a:path>
              <a:path w="1237615" h="234314">
                <a:moveTo>
                  <a:pt x="627279" y="12062"/>
                </a:moveTo>
                <a:lnTo>
                  <a:pt x="592489" y="16503"/>
                </a:lnTo>
                <a:lnTo>
                  <a:pt x="564956" y="29119"/>
                </a:lnTo>
                <a:lnTo>
                  <a:pt x="546847" y="48850"/>
                </a:lnTo>
                <a:lnTo>
                  <a:pt x="540329" y="74636"/>
                </a:lnTo>
                <a:lnTo>
                  <a:pt x="546847" y="100383"/>
                </a:lnTo>
                <a:lnTo>
                  <a:pt x="564956" y="120027"/>
                </a:lnTo>
                <a:lnTo>
                  <a:pt x="568474" y="121628"/>
                </a:lnTo>
                <a:lnTo>
                  <a:pt x="568474" y="118865"/>
                </a:lnTo>
                <a:lnTo>
                  <a:pt x="690582" y="118865"/>
                </a:lnTo>
                <a:lnTo>
                  <a:pt x="697787" y="111075"/>
                </a:lnTo>
                <a:lnTo>
                  <a:pt x="627279" y="111075"/>
                </a:lnTo>
                <a:lnTo>
                  <a:pt x="605160" y="108597"/>
                </a:lnTo>
                <a:lnTo>
                  <a:pt x="588107" y="101431"/>
                </a:lnTo>
                <a:lnTo>
                  <a:pt x="577132" y="89977"/>
                </a:lnTo>
                <a:lnTo>
                  <a:pt x="573249" y="74636"/>
                </a:lnTo>
                <a:lnTo>
                  <a:pt x="577132" y="59189"/>
                </a:lnTo>
                <a:lnTo>
                  <a:pt x="588107" y="47747"/>
                </a:lnTo>
                <a:lnTo>
                  <a:pt x="605160" y="40640"/>
                </a:lnTo>
                <a:lnTo>
                  <a:pt x="627279" y="38197"/>
                </a:lnTo>
                <a:lnTo>
                  <a:pt x="697867" y="38197"/>
                </a:lnTo>
                <a:lnTo>
                  <a:pt x="689507" y="29119"/>
                </a:lnTo>
                <a:lnTo>
                  <a:pt x="661962" y="16503"/>
                </a:lnTo>
                <a:lnTo>
                  <a:pt x="627279" y="12062"/>
                </a:lnTo>
                <a:close/>
              </a:path>
              <a:path w="1237615" h="234314">
                <a:moveTo>
                  <a:pt x="690582" y="118865"/>
                </a:moveTo>
                <a:lnTo>
                  <a:pt x="686335" y="118865"/>
                </a:lnTo>
                <a:lnTo>
                  <a:pt x="686335" y="121470"/>
                </a:lnTo>
                <a:lnTo>
                  <a:pt x="689507" y="120027"/>
                </a:lnTo>
                <a:lnTo>
                  <a:pt x="690582" y="118865"/>
                </a:lnTo>
                <a:close/>
              </a:path>
              <a:path w="1237615" h="234314">
                <a:moveTo>
                  <a:pt x="697867" y="38197"/>
                </a:moveTo>
                <a:lnTo>
                  <a:pt x="627279" y="38197"/>
                </a:lnTo>
                <a:lnTo>
                  <a:pt x="649397" y="40640"/>
                </a:lnTo>
                <a:lnTo>
                  <a:pt x="666450" y="47747"/>
                </a:lnTo>
                <a:lnTo>
                  <a:pt x="677425" y="59189"/>
                </a:lnTo>
                <a:lnTo>
                  <a:pt x="681309" y="74636"/>
                </a:lnTo>
                <a:lnTo>
                  <a:pt x="677425" y="89977"/>
                </a:lnTo>
                <a:lnTo>
                  <a:pt x="666450" y="101431"/>
                </a:lnTo>
                <a:lnTo>
                  <a:pt x="649397" y="108597"/>
                </a:lnTo>
                <a:lnTo>
                  <a:pt x="627279" y="111075"/>
                </a:lnTo>
                <a:lnTo>
                  <a:pt x="697787" y="111075"/>
                </a:lnTo>
                <a:lnTo>
                  <a:pt x="707676" y="100383"/>
                </a:lnTo>
                <a:lnTo>
                  <a:pt x="714229" y="74636"/>
                </a:lnTo>
                <a:lnTo>
                  <a:pt x="707676" y="48850"/>
                </a:lnTo>
                <a:lnTo>
                  <a:pt x="697867" y="38197"/>
                </a:lnTo>
                <a:close/>
              </a:path>
              <a:path w="1237615" h="234314">
                <a:moveTo>
                  <a:pt x="947920" y="753"/>
                </a:moveTo>
                <a:lnTo>
                  <a:pt x="914497" y="753"/>
                </a:lnTo>
                <a:lnTo>
                  <a:pt x="914497" y="141231"/>
                </a:lnTo>
                <a:lnTo>
                  <a:pt x="947920" y="141231"/>
                </a:lnTo>
                <a:lnTo>
                  <a:pt x="947920" y="89714"/>
                </a:lnTo>
                <a:lnTo>
                  <a:pt x="922538" y="89714"/>
                </a:lnTo>
                <a:lnTo>
                  <a:pt x="922538" y="62825"/>
                </a:lnTo>
                <a:lnTo>
                  <a:pt x="947920" y="62825"/>
                </a:lnTo>
                <a:lnTo>
                  <a:pt x="947920" y="753"/>
                </a:lnTo>
                <a:close/>
              </a:path>
              <a:path w="1237615" h="234314">
                <a:moveTo>
                  <a:pt x="811714" y="41464"/>
                </a:moveTo>
                <a:lnTo>
                  <a:pt x="805432" y="41464"/>
                </a:lnTo>
                <a:lnTo>
                  <a:pt x="805432" y="50008"/>
                </a:lnTo>
                <a:lnTo>
                  <a:pt x="802294" y="69590"/>
                </a:lnTo>
                <a:lnTo>
                  <a:pt x="792584" y="87735"/>
                </a:lnTo>
                <a:lnTo>
                  <a:pt x="775853" y="102911"/>
                </a:lnTo>
                <a:lnTo>
                  <a:pt x="751653" y="113588"/>
                </a:lnTo>
                <a:lnTo>
                  <a:pt x="767234" y="139723"/>
                </a:lnTo>
                <a:lnTo>
                  <a:pt x="796169" y="125988"/>
                </a:lnTo>
                <a:lnTo>
                  <a:pt x="816458" y="105232"/>
                </a:lnTo>
                <a:lnTo>
                  <a:pt x="822774" y="91521"/>
                </a:lnTo>
                <a:lnTo>
                  <a:pt x="815751" y="77577"/>
                </a:lnTo>
                <a:lnTo>
                  <a:pt x="811714" y="50008"/>
                </a:lnTo>
                <a:lnTo>
                  <a:pt x="811714" y="41464"/>
                </a:lnTo>
                <a:close/>
              </a:path>
              <a:path w="1237615" h="234314">
                <a:moveTo>
                  <a:pt x="838855" y="41464"/>
                </a:moveTo>
                <a:lnTo>
                  <a:pt x="832321" y="41464"/>
                </a:lnTo>
                <a:lnTo>
                  <a:pt x="832321" y="50008"/>
                </a:lnTo>
                <a:lnTo>
                  <a:pt x="828406" y="79293"/>
                </a:lnTo>
                <a:lnTo>
                  <a:pt x="822774" y="91521"/>
                </a:lnTo>
                <a:lnTo>
                  <a:pt x="827986" y="101871"/>
                </a:lnTo>
                <a:lnTo>
                  <a:pt x="848608" y="121217"/>
                </a:lnTo>
                <a:lnTo>
                  <a:pt x="877807" y="133943"/>
                </a:lnTo>
                <a:lnTo>
                  <a:pt x="892885" y="108059"/>
                </a:lnTo>
                <a:lnTo>
                  <a:pt x="868646" y="98211"/>
                </a:lnTo>
                <a:lnTo>
                  <a:pt x="851828" y="84311"/>
                </a:lnTo>
                <a:lnTo>
                  <a:pt x="842031" y="67772"/>
                </a:lnTo>
                <a:lnTo>
                  <a:pt x="838855" y="50008"/>
                </a:lnTo>
                <a:lnTo>
                  <a:pt x="838855" y="41464"/>
                </a:lnTo>
                <a:close/>
              </a:path>
              <a:path w="1237615" h="234314">
                <a:moveTo>
                  <a:pt x="832321" y="41464"/>
                </a:moveTo>
                <a:lnTo>
                  <a:pt x="811714" y="41464"/>
                </a:lnTo>
                <a:lnTo>
                  <a:pt x="811714" y="50008"/>
                </a:lnTo>
                <a:lnTo>
                  <a:pt x="815751" y="77577"/>
                </a:lnTo>
                <a:lnTo>
                  <a:pt x="822774" y="91521"/>
                </a:lnTo>
                <a:lnTo>
                  <a:pt x="828406" y="79293"/>
                </a:lnTo>
                <a:lnTo>
                  <a:pt x="832321" y="50008"/>
                </a:lnTo>
                <a:lnTo>
                  <a:pt x="832321" y="41464"/>
                </a:lnTo>
                <a:close/>
              </a:path>
              <a:path w="1237615" h="234314">
                <a:moveTo>
                  <a:pt x="914497" y="62825"/>
                </a:moveTo>
                <a:lnTo>
                  <a:pt x="878058" y="62825"/>
                </a:lnTo>
                <a:lnTo>
                  <a:pt x="878058" y="89714"/>
                </a:lnTo>
                <a:lnTo>
                  <a:pt x="914497" y="89714"/>
                </a:lnTo>
                <a:lnTo>
                  <a:pt x="914497" y="62825"/>
                </a:lnTo>
                <a:close/>
              </a:path>
              <a:path w="1237615" h="234314">
                <a:moveTo>
                  <a:pt x="947920" y="62825"/>
                </a:moveTo>
                <a:lnTo>
                  <a:pt x="922538" y="62825"/>
                </a:lnTo>
                <a:lnTo>
                  <a:pt x="922538" y="89714"/>
                </a:lnTo>
                <a:lnTo>
                  <a:pt x="947920" y="89714"/>
                </a:lnTo>
                <a:lnTo>
                  <a:pt x="947920" y="62825"/>
                </a:lnTo>
                <a:close/>
              </a:path>
              <a:path w="1237615" h="234314">
                <a:moveTo>
                  <a:pt x="805432" y="24878"/>
                </a:moveTo>
                <a:lnTo>
                  <a:pt x="759695" y="24878"/>
                </a:lnTo>
                <a:lnTo>
                  <a:pt x="759695" y="51014"/>
                </a:lnTo>
                <a:lnTo>
                  <a:pt x="805271" y="51014"/>
                </a:lnTo>
                <a:lnTo>
                  <a:pt x="805432" y="50008"/>
                </a:lnTo>
                <a:lnTo>
                  <a:pt x="805432" y="41464"/>
                </a:lnTo>
                <a:lnTo>
                  <a:pt x="884592" y="41464"/>
                </a:lnTo>
                <a:lnTo>
                  <a:pt x="884592" y="35182"/>
                </a:lnTo>
                <a:lnTo>
                  <a:pt x="805432" y="35182"/>
                </a:lnTo>
                <a:lnTo>
                  <a:pt x="805432" y="24878"/>
                </a:lnTo>
                <a:close/>
              </a:path>
              <a:path w="1237615" h="234314">
                <a:moveTo>
                  <a:pt x="884592" y="41464"/>
                </a:moveTo>
                <a:lnTo>
                  <a:pt x="838855" y="41464"/>
                </a:lnTo>
                <a:lnTo>
                  <a:pt x="838855" y="50008"/>
                </a:lnTo>
                <a:lnTo>
                  <a:pt x="839035" y="51014"/>
                </a:lnTo>
                <a:lnTo>
                  <a:pt x="884592" y="51014"/>
                </a:lnTo>
                <a:lnTo>
                  <a:pt x="884592" y="41464"/>
                </a:lnTo>
                <a:close/>
              </a:path>
              <a:path w="1237615" h="234314">
                <a:moveTo>
                  <a:pt x="838855" y="0"/>
                </a:moveTo>
                <a:lnTo>
                  <a:pt x="805432" y="0"/>
                </a:lnTo>
                <a:lnTo>
                  <a:pt x="805432" y="35182"/>
                </a:lnTo>
                <a:lnTo>
                  <a:pt x="838855" y="35182"/>
                </a:lnTo>
                <a:lnTo>
                  <a:pt x="838855" y="0"/>
                </a:lnTo>
                <a:close/>
              </a:path>
              <a:path w="1237615" h="234314">
                <a:moveTo>
                  <a:pt x="884592" y="24878"/>
                </a:moveTo>
                <a:lnTo>
                  <a:pt x="838855" y="24878"/>
                </a:lnTo>
                <a:lnTo>
                  <a:pt x="838855" y="35182"/>
                </a:lnTo>
                <a:lnTo>
                  <a:pt x="884592" y="35182"/>
                </a:lnTo>
                <a:lnTo>
                  <a:pt x="884592" y="24878"/>
                </a:lnTo>
                <a:close/>
              </a:path>
              <a:path w="1237615" h="234314">
                <a:moveTo>
                  <a:pt x="869011" y="145252"/>
                </a:moveTo>
                <a:lnTo>
                  <a:pt x="835784" y="148200"/>
                </a:lnTo>
                <a:lnTo>
                  <a:pt x="810709" y="156780"/>
                </a:lnTo>
                <a:lnTo>
                  <a:pt x="794869" y="170590"/>
                </a:lnTo>
                <a:lnTo>
                  <a:pt x="789349" y="189229"/>
                </a:lnTo>
                <a:lnTo>
                  <a:pt x="794869" y="207908"/>
                </a:lnTo>
                <a:lnTo>
                  <a:pt x="810709" y="221804"/>
                </a:lnTo>
                <a:lnTo>
                  <a:pt x="835784" y="230470"/>
                </a:lnTo>
                <a:lnTo>
                  <a:pt x="869011" y="233458"/>
                </a:lnTo>
                <a:lnTo>
                  <a:pt x="902238" y="230470"/>
                </a:lnTo>
                <a:lnTo>
                  <a:pt x="927313" y="221804"/>
                </a:lnTo>
                <a:lnTo>
                  <a:pt x="942960" y="208077"/>
                </a:lnTo>
                <a:lnTo>
                  <a:pt x="869011" y="208077"/>
                </a:lnTo>
                <a:lnTo>
                  <a:pt x="848958" y="206899"/>
                </a:lnTo>
                <a:lnTo>
                  <a:pt x="834489" y="203365"/>
                </a:lnTo>
                <a:lnTo>
                  <a:pt x="825720" y="197475"/>
                </a:lnTo>
                <a:lnTo>
                  <a:pt x="822772" y="189229"/>
                </a:lnTo>
                <a:lnTo>
                  <a:pt x="825720" y="181023"/>
                </a:lnTo>
                <a:lnTo>
                  <a:pt x="834489" y="175219"/>
                </a:lnTo>
                <a:lnTo>
                  <a:pt x="848958" y="171772"/>
                </a:lnTo>
                <a:lnTo>
                  <a:pt x="869011" y="170633"/>
                </a:lnTo>
                <a:lnTo>
                  <a:pt x="943166" y="170633"/>
                </a:lnTo>
                <a:lnTo>
                  <a:pt x="927313" y="156780"/>
                </a:lnTo>
                <a:lnTo>
                  <a:pt x="902238" y="148200"/>
                </a:lnTo>
                <a:lnTo>
                  <a:pt x="869011" y="145252"/>
                </a:lnTo>
                <a:close/>
              </a:path>
              <a:path w="1237615" h="234314">
                <a:moveTo>
                  <a:pt x="943166" y="170633"/>
                </a:moveTo>
                <a:lnTo>
                  <a:pt x="869011" y="170633"/>
                </a:lnTo>
                <a:lnTo>
                  <a:pt x="889209" y="171772"/>
                </a:lnTo>
                <a:lnTo>
                  <a:pt x="903753" y="175219"/>
                </a:lnTo>
                <a:lnTo>
                  <a:pt x="912549" y="181023"/>
                </a:lnTo>
                <a:lnTo>
                  <a:pt x="915502" y="189229"/>
                </a:lnTo>
                <a:lnTo>
                  <a:pt x="912549" y="197475"/>
                </a:lnTo>
                <a:lnTo>
                  <a:pt x="903753" y="203365"/>
                </a:lnTo>
                <a:lnTo>
                  <a:pt x="889209" y="206899"/>
                </a:lnTo>
                <a:lnTo>
                  <a:pt x="869011" y="208077"/>
                </a:lnTo>
                <a:lnTo>
                  <a:pt x="942960" y="208077"/>
                </a:lnTo>
                <a:lnTo>
                  <a:pt x="943153" y="207908"/>
                </a:lnTo>
                <a:lnTo>
                  <a:pt x="948674" y="189229"/>
                </a:lnTo>
                <a:lnTo>
                  <a:pt x="943166" y="170633"/>
                </a:lnTo>
                <a:close/>
              </a:path>
              <a:path w="1237615" h="234314">
                <a:moveTo>
                  <a:pt x="1107547" y="18596"/>
                </a:moveTo>
                <a:lnTo>
                  <a:pt x="1101013" y="18596"/>
                </a:lnTo>
                <a:lnTo>
                  <a:pt x="1101013" y="52521"/>
                </a:lnTo>
                <a:lnTo>
                  <a:pt x="1097397" y="85937"/>
                </a:lnTo>
                <a:lnTo>
                  <a:pt x="1086406" y="116666"/>
                </a:lnTo>
                <a:lnTo>
                  <a:pt x="1067830" y="142212"/>
                </a:lnTo>
                <a:lnTo>
                  <a:pt x="1041455" y="160078"/>
                </a:lnTo>
                <a:lnTo>
                  <a:pt x="1061308" y="187722"/>
                </a:lnTo>
                <a:lnTo>
                  <a:pt x="1091259" y="165996"/>
                </a:lnTo>
                <a:lnTo>
                  <a:pt x="1112070" y="134540"/>
                </a:lnTo>
                <a:lnTo>
                  <a:pt x="1118229" y="114926"/>
                </a:lnTo>
                <a:lnTo>
                  <a:pt x="1111470" y="94057"/>
                </a:lnTo>
                <a:lnTo>
                  <a:pt x="1107547" y="52521"/>
                </a:lnTo>
                <a:lnTo>
                  <a:pt x="1107547" y="18596"/>
                </a:lnTo>
                <a:close/>
              </a:path>
              <a:path w="1237615" h="234314">
                <a:moveTo>
                  <a:pt x="1134687" y="18596"/>
                </a:moveTo>
                <a:lnTo>
                  <a:pt x="1128154" y="18596"/>
                </a:lnTo>
                <a:lnTo>
                  <a:pt x="1128154" y="52521"/>
                </a:lnTo>
                <a:lnTo>
                  <a:pt x="1124211" y="95875"/>
                </a:lnTo>
                <a:lnTo>
                  <a:pt x="1118229" y="114926"/>
                </a:lnTo>
                <a:lnTo>
                  <a:pt x="1123473" y="131116"/>
                </a:lnTo>
                <a:lnTo>
                  <a:pt x="1143911" y="161296"/>
                </a:lnTo>
                <a:lnTo>
                  <a:pt x="1173137" y="182193"/>
                </a:lnTo>
                <a:lnTo>
                  <a:pt x="1192738" y="155304"/>
                </a:lnTo>
                <a:lnTo>
                  <a:pt x="1166917" y="138078"/>
                </a:lnTo>
                <a:lnTo>
                  <a:pt x="1148823" y="113619"/>
                </a:lnTo>
                <a:lnTo>
                  <a:pt x="1138174" y="84307"/>
                </a:lnTo>
                <a:lnTo>
                  <a:pt x="1134687" y="52521"/>
                </a:lnTo>
                <a:lnTo>
                  <a:pt x="1134687" y="18596"/>
                </a:lnTo>
                <a:close/>
              </a:path>
              <a:path w="1237615" h="234314">
                <a:moveTo>
                  <a:pt x="1128154" y="18596"/>
                </a:moveTo>
                <a:lnTo>
                  <a:pt x="1107547" y="18596"/>
                </a:lnTo>
                <a:lnTo>
                  <a:pt x="1107547" y="52521"/>
                </a:lnTo>
                <a:lnTo>
                  <a:pt x="1111470" y="94057"/>
                </a:lnTo>
                <a:lnTo>
                  <a:pt x="1118229" y="114926"/>
                </a:lnTo>
                <a:lnTo>
                  <a:pt x="1124211" y="95875"/>
                </a:lnTo>
                <a:lnTo>
                  <a:pt x="1128154" y="52521"/>
                </a:lnTo>
                <a:lnTo>
                  <a:pt x="1128154" y="18596"/>
                </a:lnTo>
                <a:close/>
              </a:path>
              <a:path w="1237615" h="234314">
                <a:moveTo>
                  <a:pt x="1237470" y="502"/>
                </a:moveTo>
                <a:lnTo>
                  <a:pt x="1203795" y="502"/>
                </a:lnTo>
                <a:lnTo>
                  <a:pt x="1203795" y="233961"/>
                </a:lnTo>
                <a:lnTo>
                  <a:pt x="1237470" y="233961"/>
                </a:lnTo>
                <a:lnTo>
                  <a:pt x="1237470" y="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215" y="10198642"/>
            <a:ext cx="20100925" cy="1109980"/>
            <a:chOff x="3215" y="10198642"/>
            <a:chExt cx="20100925" cy="1109980"/>
          </a:xfrm>
        </p:grpSpPr>
        <p:sp>
          <p:nvSpPr>
            <p:cNvPr id="12" name="object 12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25"/>
              <a:ext cx="225719" cy="2253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52304" y="10612912"/>
              <a:ext cx="1651000" cy="271780"/>
            </a:xfrm>
            <a:custGeom>
              <a:avLst/>
              <a:gdLst/>
              <a:ahLst/>
              <a:cxnLst/>
              <a:rect l="l" t="t" r="r" b="b"/>
              <a:pathLst>
                <a:path w="1651000" h="271779">
                  <a:moveTo>
                    <a:pt x="245688" y="208161"/>
                  </a:moveTo>
                  <a:lnTo>
                    <a:pt x="0" y="208161"/>
                  </a:lnTo>
                  <a:lnTo>
                    <a:pt x="0" y="240118"/>
                  </a:lnTo>
                  <a:lnTo>
                    <a:pt x="245688" y="240118"/>
                  </a:lnTo>
                  <a:lnTo>
                    <a:pt x="245688" y="208161"/>
                  </a:lnTo>
                  <a:close/>
                </a:path>
                <a:path w="1651000" h="271779">
                  <a:moveTo>
                    <a:pt x="55705" y="135744"/>
                  </a:moveTo>
                  <a:lnTo>
                    <a:pt x="19936" y="135744"/>
                  </a:lnTo>
                  <a:lnTo>
                    <a:pt x="19936" y="167115"/>
                  </a:lnTo>
                  <a:lnTo>
                    <a:pt x="224579" y="167115"/>
                  </a:lnTo>
                  <a:lnTo>
                    <a:pt x="224579" y="138676"/>
                  </a:lnTo>
                  <a:lnTo>
                    <a:pt x="55705" y="138676"/>
                  </a:lnTo>
                  <a:lnTo>
                    <a:pt x="55705" y="135744"/>
                  </a:lnTo>
                  <a:close/>
                </a:path>
                <a:path w="1651000" h="271779">
                  <a:moveTo>
                    <a:pt x="94698" y="52186"/>
                  </a:moveTo>
                  <a:lnTo>
                    <a:pt x="55705" y="52186"/>
                  </a:lnTo>
                  <a:lnTo>
                    <a:pt x="55705" y="138676"/>
                  </a:lnTo>
                  <a:lnTo>
                    <a:pt x="94698" y="138676"/>
                  </a:lnTo>
                  <a:lnTo>
                    <a:pt x="94698" y="52186"/>
                  </a:lnTo>
                  <a:close/>
                </a:path>
                <a:path w="1651000" h="271779">
                  <a:moveTo>
                    <a:pt x="149817" y="135744"/>
                  </a:moveTo>
                  <a:lnTo>
                    <a:pt x="94698" y="135744"/>
                  </a:lnTo>
                  <a:lnTo>
                    <a:pt x="94698" y="138676"/>
                  </a:lnTo>
                  <a:lnTo>
                    <a:pt x="149817" y="138676"/>
                  </a:lnTo>
                  <a:lnTo>
                    <a:pt x="149817" y="135744"/>
                  </a:lnTo>
                  <a:close/>
                </a:path>
                <a:path w="1651000" h="271779">
                  <a:moveTo>
                    <a:pt x="188517" y="52186"/>
                  </a:moveTo>
                  <a:lnTo>
                    <a:pt x="149817" y="52186"/>
                  </a:lnTo>
                  <a:lnTo>
                    <a:pt x="149817" y="138676"/>
                  </a:lnTo>
                  <a:lnTo>
                    <a:pt x="188517" y="138676"/>
                  </a:lnTo>
                  <a:lnTo>
                    <a:pt x="188517" y="52186"/>
                  </a:lnTo>
                  <a:close/>
                </a:path>
                <a:path w="1651000" h="271779">
                  <a:moveTo>
                    <a:pt x="224579" y="135744"/>
                  </a:moveTo>
                  <a:lnTo>
                    <a:pt x="188517" y="135744"/>
                  </a:lnTo>
                  <a:lnTo>
                    <a:pt x="188517" y="138676"/>
                  </a:lnTo>
                  <a:lnTo>
                    <a:pt x="224579" y="138676"/>
                  </a:lnTo>
                  <a:lnTo>
                    <a:pt x="224579" y="135744"/>
                  </a:lnTo>
                  <a:close/>
                </a:path>
                <a:path w="1651000" h="271779">
                  <a:moveTo>
                    <a:pt x="225459" y="23454"/>
                  </a:moveTo>
                  <a:lnTo>
                    <a:pt x="18763" y="23454"/>
                  </a:lnTo>
                  <a:lnTo>
                    <a:pt x="18763" y="54532"/>
                  </a:lnTo>
                  <a:lnTo>
                    <a:pt x="55705" y="54532"/>
                  </a:lnTo>
                  <a:lnTo>
                    <a:pt x="55705" y="52186"/>
                  </a:lnTo>
                  <a:lnTo>
                    <a:pt x="225459" y="52186"/>
                  </a:lnTo>
                  <a:lnTo>
                    <a:pt x="225459" y="23454"/>
                  </a:lnTo>
                  <a:close/>
                </a:path>
                <a:path w="1651000" h="271779">
                  <a:moveTo>
                    <a:pt x="149817" y="52186"/>
                  </a:moveTo>
                  <a:lnTo>
                    <a:pt x="94698" y="52186"/>
                  </a:lnTo>
                  <a:lnTo>
                    <a:pt x="94698" y="54532"/>
                  </a:lnTo>
                  <a:lnTo>
                    <a:pt x="149817" y="54532"/>
                  </a:lnTo>
                  <a:lnTo>
                    <a:pt x="149817" y="52186"/>
                  </a:lnTo>
                  <a:close/>
                </a:path>
                <a:path w="1651000" h="271779">
                  <a:moveTo>
                    <a:pt x="225459" y="52186"/>
                  </a:moveTo>
                  <a:lnTo>
                    <a:pt x="188517" y="52186"/>
                  </a:lnTo>
                  <a:lnTo>
                    <a:pt x="188517" y="54532"/>
                  </a:lnTo>
                  <a:lnTo>
                    <a:pt x="225459" y="54532"/>
                  </a:lnTo>
                  <a:lnTo>
                    <a:pt x="225459" y="52186"/>
                  </a:lnTo>
                  <a:close/>
                </a:path>
                <a:path w="1651000" h="271779">
                  <a:moveTo>
                    <a:pt x="372614" y="209920"/>
                  </a:moveTo>
                  <a:lnTo>
                    <a:pt x="269707" y="209920"/>
                  </a:lnTo>
                  <a:lnTo>
                    <a:pt x="269707" y="241584"/>
                  </a:lnTo>
                  <a:lnTo>
                    <a:pt x="515395" y="241584"/>
                  </a:lnTo>
                  <a:lnTo>
                    <a:pt x="515395" y="222820"/>
                  </a:lnTo>
                  <a:lnTo>
                    <a:pt x="372614" y="222820"/>
                  </a:lnTo>
                  <a:lnTo>
                    <a:pt x="372614" y="209920"/>
                  </a:lnTo>
                  <a:close/>
                </a:path>
                <a:path w="1651000" h="271779">
                  <a:moveTo>
                    <a:pt x="411608" y="158612"/>
                  </a:moveTo>
                  <a:lnTo>
                    <a:pt x="372614" y="158612"/>
                  </a:lnTo>
                  <a:lnTo>
                    <a:pt x="372614" y="222820"/>
                  </a:lnTo>
                  <a:lnTo>
                    <a:pt x="411608" y="222820"/>
                  </a:lnTo>
                  <a:lnTo>
                    <a:pt x="411608" y="158612"/>
                  </a:lnTo>
                  <a:close/>
                </a:path>
                <a:path w="1651000" h="271779">
                  <a:moveTo>
                    <a:pt x="515395" y="209920"/>
                  </a:moveTo>
                  <a:lnTo>
                    <a:pt x="411608" y="209920"/>
                  </a:lnTo>
                  <a:lnTo>
                    <a:pt x="411608" y="222820"/>
                  </a:lnTo>
                  <a:lnTo>
                    <a:pt x="515395" y="222820"/>
                  </a:lnTo>
                  <a:lnTo>
                    <a:pt x="515395" y="209920"/>
                  </a:lnTo>
                  <a:close/>
                </a:path>
                <a:path w="1651000" h="271779">
                  <a:moveTo>
                    <a:pt x="487836" y="17591"/>
                  </a:moveTo>
                  <a:lnTo>
                    <a:pt x="297266" y="17591"/>
                  </a:lnTo>
                  <a:lnTo>
                    <a:pt x="297266" y="48375"/>
                  </a:lnTo>
                  <a:lnTo>
                    <a:pt x="449136" y="48375"/>
                  </a:lnTo>
                  <a:lnTo>
                    <a:pt x="449136" y="77400"/>
                  </a:lnTo>
                  <a:lnTo>
                    <a:pt x="297852" y="77400"/>
                  </a:lnTo>
                  <a:lnTo>
                    <a:pt x="297852" y="169460"/>
                  </a:lnTo>
                  <a:lnTo>
                    <a:pt x="372614" y="169460"/>
                  </a:lnTo>
                  <a:lnTo>
                    <a:pt x="372614" y="158612"/>
                  </a:lnTo>
                  <a:lnTo>
                    <a:pt x="493993" y="158612"/>
                  </a:lnTo>
                  <a:lnTo>
                    <a:pt x="493993" y="153628"/>
                  </a:lnTo>
                  <a:lnTo>
                    <a:pt x="336553" y="153628"/>
                  </a:lnTo>
                  <a:lnTo>
                    <a:pt x="336553" y="107892"/>
                  </a:lnTo>
                  <a:lnTo>
                    <a:pt x="487836" y="107892"/>
                  </a:lnTo>
                  <a:lnTo>
                    <a:pt x="487836" y="17591"/>
                  </a:lnTo>
                  <a:close/>
                </a:path>
                <a:path w="1651000" h="271779">
                  <a:moveTo>
                    <a:pt x="493993" y="158612"/>
                  </a:moveTo>
                  <a:lnTo>
                    <a:pt x="411608" y="158612"/>
                  </a:lnTo>
                  <a:lnTo>
                    <a:pt x="411608" y="169460"/>
                  </a:lnTo>
                  <a:lnTo>
                    <a:pt x="493993" y="169460"/>
                  </a:lnTo>
                  <a:lnTo>
                    <a:pt x="493993" y="158612"/>
                  </a:lnTo>
                  <a:close/>
                </a:path>
                <a:path w="1651000" h="271779">
                  <a:moveTo>
                    <a:pt x="493993" y="138090"/>
                  </a:moveTo>
                  <a:lnTo>
                    <a:pt x="336553" y="138090"/>
                  </a:lnTo>
                  <a:lnTo>
                    <a:pt x="336553" y="153628"/>
                  </a:lnTo>
                  <a:lnTo>
                    <a:pt x="493993" y="153628"/>
                  </a:lnTo>
                  <a:lnTo>
                    <a:pt x="493993" y="138090"/>
                  </a:lnTo>
                  <a:close/>
                </a:path>
                <a:path w="1651000" h="271779">
                  <a:moveTo>
                    <a:pt x="716790" y="5277"/>
                  </a:moveTo>
                  <a:lnTo>
                    <a:pt x="680436" y="5277"/>
                  </a:lnTo>
                  <a:lnTo>
                    <a:pt x="680436" y="164183"/>
                  </a:lnTo>
                  <a:lnTo>
                    <a:pt x="716790" y="164183"/>
                  </a:lnTo>
                  <a:lnTo>
                    <a:pt x="716790" y="98510"/>
                  </a:lnTo>
                  <a:lnTo>
                    <a:pt x="693922" y="98510"/>
                  </a:lnTo>
                  <a:lnTo>
                    <a:pt x="693922" y="67139"/>
                  </a:lnTo>
                  <a:lnTo>
                    <a:pt x="716790" y="67139"/>
                  </a:lnTo>
                  <a:lnTo>
                    <a:pt x="716790" y="5277"/>
                  </a:lnTo>
                  <a:close/>
                </a:path>
                <a:path w="1651000" h="271779">
                  <a:moveTo>
                    <a:pt x="594239" y="40752"/>
                  </a:moveTo>
                  <a:lnTo>
                    <a:pt x="586910" y="40752"/>
                  </a:lnTo>
                  <a:lnTo>
                    <a:pt x="586910" y="58050"/>
                  </a:lnTo>
                  <a:lnTo>
                    <a:pt x="584005" y="80543"/>
                  </a:lnTo>
                  <a:lnTo>
                    <a:pt x="574889" y="101661"/>
                  </a:lnTo>
                  <a:lnTo>
                    <a:pt x="558956" y="119811"/>
                  </a:lnTo>
                  <a:lnTo>
                    <a:pt x="535602" y="133399"/>
                  </a:lnTo>
                  <a:lnTo>
                    <a:pt x="555246" y="163597"/>
                  </a:lnTo>
                  <a:lnTo>
                    <a:pt x="583465" y="146074"/>
                  </a:lnTo>
                  <a:lnTo>
                    <a:pt x="602668" y="121268"/>
                  </a:lnTo>
                  <a:lnTo>
                    <a:pt x="605790" y="112712"/>
                  </a:lnTo>
                  <a:lnTo>
                    <a:pt x="597515" y="89884"/>
                  </a:lnTo>
                  <a:lnTo>
                    <a:pt x="594239" y="58050"/>
                  </a:lnTo>
                  <a:lnTo>
                    <a:pt x="594239" y="40752"/>
                  </a:lnTo>
                  <a:close/>
                </a:path>
                <a:path w="1651000" h="271779">
                  <a:moveTo>
                    <a:pt x="624437" y="40752"/>
                  </a:moveTo>
                  <a:lnTo>
                    <a:pt x="617108" y="40752"/>
                  </a:lnTo>
                  <a:lnTo>
                    <a:pt x="617108" y="58050"/>
                  </a:lnTo>
                  <a:lnTo>
                    <a:pt x="613626" y="91240"/>
                  </a:lnTo>
                  <a:lnTo>
                    <a:pt x="605790" y="112712"/>
                  </a:lnTo>
                  <a:lnTo>
                    <a:pt x="607909" y="118556"/>
                  </a:lnTo>
                  <a:lnTo>
                    <a:pt x="626274" y="142116"/>
                  </a:lnTo>
                  <a:lnTo>
                    <a:pt x="653463" y="158612"/>
                  </a:lnTo>
                  <a:lnTo>
                    <a:pt x="672520" y="128708"/>
                  </a:lnTo>
                  <a:lnTo>
                    <a:pt x="650659" y="116059"/>
                  </a:lnTo>
                  <a:lnTo>
                    <a:pt x="635725" y="99206"/>
                  </a:lnTo>
                  <a:lnTo>
                    <a:pt x="627168" y="79439"/>
                  </a:lnTo>
                  <a:lnTo>
                    <a:pt x="624437" y="58050"/>
                  </a:lnTo>
                  <a:lnTo>
                    <a:pt x="624437" y="40752"/>
                  </a:lnTo>
                  <a:close/>
                </a:path>
                <a:path w="1651000" h="271779">
                  <a:moveTo>
                    <a:pt x="617108" y="40752"/>
                  </a:moveTo>
                  <a:lnTo>
                    <a:pt x="594239" y="40752"/>
                  </a:lnTo>
                  <a:lnTo>
                    <a:pt x="594239" y="58050"/>
                  </a:lnTo>
                  <a:lnTo>
                    <a:pt x="597515" y="89884"/>
                  </a:lnTo>
                  <a:lnTo>
                    <a:pt x="605790" y="112712"/>
                  </a:lnTo>
                  <a:lnTo>
                    <a:pt x="613626" y="91240"/>
                  </a:lnTo>
                  <a:lnTo>
                    <a:pt x="617108" y="58050"/>
                  </a:lnTo>
                  <a:lnTo>
                    <a:pt x="617108" y="40752"/>
                  </a:lnTo>
                  <a:close/>
                </a:path>
                <a:path w="1651000" h="271779">
                  <a:moveTo>
                    <a:pt x="680436" y="67139"/>
                  </a:moveTo>
                  <a:lnTo>
                    <a:pt x="651410" y="67139"/>
                  </a:lnTo>
                  <a:lnTo>
                    <a:pt x="651410" y="98510"/>
                  </a:lnTo>
                  <a:lnTo>
                    <a:pt x="680436" y="98510"/>
                  </a:lnTo>
                  <a:lnTo>
                    <a:pt x="680436" y="67139"/>
                  </a:lnTo>
                  <a:close/>
                </a:path>
                <a:path w="1651000" h="271779">
                  <a:moveTo>
                    <a:pt x="716790" y="67139"/>
                  </a:moveTo>
                  <a:lnTo>
                    <a:pt x="693922" y="67139"/>
                  </a:lnTo>
                  <a:lnTo>
                    <a:pt x="693922" y="98510"/>
                  </a:lnTo>
                  <a:lnTo>
                    <a:pt x="716790" y="98510"/>
                  </a:lnTo>
                  <a:lnTo>
                    <a:pt x="716790" y="67139"/>
                  </a:lnTo>
                  <a:close/>
                </a:path>
                <a:path w="1651000" h="271779">
                  <a:moveTo>
                    <a:pt x="664017" y="19350"/>
                  </a:moveTo>
                  <a:lnTo>
                    <a:pt x="544105" y="19350"/>
                  </a:lnTo>
                  <a:lnTo>
                    <a:pt x="544105" y="50427"/>
                  </a:lnTo>
                  <a:lnTo>
                    <a:pt x="586910" y="50427"/>
                  </a:lnTo>
                  <a:lnTo>
                    <a:pt x="586910" y="40752"/>
                  </a:lnTo>
                  <a:lnTo>
                    <a:pt x="664017" y="40752"/>
                  </a:lnTo>
                  <a:lnTo>
                    <a:pt x="664017" y="19350"/>
                  </a:lnTo>
                  <a:close/>
                </a:path>
                <a:path w="1651000" h="271779">
                  <a:moveTo>
                    <a:pt x="664017" y="40752"/>
                  </a:moveTo>
                  <a:lnTo>
                    <a:pt x="624437" y="40752"/>
                  </a:lnTo>
                  <a:lnTo>
                    <a:pt x="624437" y="50427"/>
                  </a:lnTo>
                  <a:lnTo>
                    <a:pt x="664017" y="50427"/>
                  </a:lnTo>
                  <a:lnTo>
                    <a:pt x="664017" y="40752"/>
                  </a:lnTo>
                  <a:close/>
                </a:path>
                <a:path w="1651000" h="271779">
                  <a:moveTo>
                    <a:pt x="770443" y="0"/>
                  </a:moveTo>
                  <a:lnTo>
                    <a:pt x="733502" y="0"/>
                  </a:lnTo>
                  <a:lnTo>
                    <a:pt x="733502" y="165356"/>
                  </a:lnTo>
                  <a:lnTo>
                    <a:pt x="770443" y="165356"/>
                  </a:lnTo>
                  <a:lnTo>
                    <a:pt x="770443" y="0"/>
                  </a:lnTo>
                  <a:close/>
                </a:path>
                <a:path w="1651000" h="271779">
                  <a:moveTo>
                    <a:pt x="770443" y="175324"/>
                  </a:moveTo>
                  <a:lnTo>
                    <a:pt x="583978" y="175324"/>
                  </a:lnTo>
                  <a:lnTo>
                    <a:pt x="583978" y="206402"/>
                  </a:lnTo>
                  <a:lnTo>
                    <a:pt x="731743" y="206402"/>
                  </a:lnTo>
                  <a:lnTo>
                    <a:pt x="731743" y="271489"/>
                  </a:lnTo>
                  <a:lnTo>
                    <a:pt x="770443" y="271489"/>
                  </a:lnTo>
                  <a:lnTo>
                    <a:pt x="770443" y="175324"/>
                  </a:lnTo>
                  <a:close/>
                </a:path>
                <a:path w="1651000" h="271779">
                  <a:moveTo>
                    <a:pt x="1026371" y="19643"/>
                  </a:moveTo>
                  <a:lnTo>
                    <a:pt x="837853" y="19643"/>
                  </a:lnTo>
                  <a:lnTo>
                    <a:pt x="837853" y="170340"/>
                  </a:lnTo>
                  <a:lnTo>
                    <a:pt x="1028716" y="170340"/>
                  </a:lnTo>
                  <a:lnTo>
                    <a:pt x="1028716" y="148351"/>
                  </a:lnTo>
                  <a:lnTo>
                    <a:pt x="877433" y="148351"/>
                  </a:lnTo>
                  <a:lnTo>
                    <a:pt x="877433" y="109651"/>
                  </a:lnTo>
                  <a:lnTo>
                    <a:pt x="865412" y="109651"/>
                  </a:lnTo>
                  <a:lnTo>
                    <a:pt x="865412" y="79453"/>
                  </a:lnTo>
                  <a:lnTo>
                    <a:pt x="877433" y="79453"/>
                  </a:lnTo>
                  <a:lnTo>
                    <a:pt x="877433" y="51014"/>
                  </a:lnTo>
                  <a:lnTo>
                    <a:pt x="1026371" y="51014"/>
                  </a:lnTo>
                  <a:lnTo>
                    <a:pt x="1026371" y="19643"/>
                  </a:lnTo>
                  <a:close/>
                </a:path>
                <a:path w="1651000" h="271779">
                  <a:moveTo>
                    <a:pt x="1028716" y="139849"/>
                  </a:moveTo>
                  <a:lnTo>
                    <a:pt x="877433" y="139849"/>
                  </a:lnTo>
                  <a:lnTo>
                    <a:pt x="877433" y="148351"/>
                  </a:lnTo>
                  <a:lnTo>
                    <a:pt x="1028716" y="148351"/>
                  </a:lnTo>
                  <a:lnTo>
                    <a:pt x="1028716" y="139849"/>
                  </a:lnTo>
                  <a:close/>
                </a:path>
                <a:path w="1651000" h="271779">
                  <a:moveTo>
                    <a:pt x="877433" y="79453"/>
                  </a:moveTo>
                  <a:lnTo>
                    <a:pt x="865412" y="79453"/>
                  </a:lnTo>
                  <a:lnTo>
                    <a:pt x="865412" y="109651"/>
                  </a:lnTo>
                  <a:lnTo>
                    <a:pt x="877433" y="109651"/>
                  </a:lnTo>
                  <a:lnTo>
                    <a:pt x="877433" y="79453"/>
                  </a:lnTo>
                  <a:close/>
                </a:path>
                <a:path w="1651000" h="271779">
                  <a:moveTo>
                    <a:pt x="1020214" y="79453"/>
                  </a:moveTo>
                  <a:lnTo>
                    <a:pt x="877433" y="79453"/>
                  </a:lnTo>
                  <a:lnTo>
                    <a:pt x="877433" y="109651"/>
                  </a:lnTo>
                  <a:lnTo>
                    <a:pt x="1020214" y="109651"/>
                  </a:lnTo>
                  <a:lnTo>
                    <a:pt x="1020214" y="79453"/>
                  </a:lnTo>
                  <a:close/>
                </a:path>
                <a:path w="1651000" h="271779">
                  <a:moveTo>
                    <a:pt x="1054810" y="208747"/>
                  </a:moveTo>
                  <a:lnTo>
                    <a:pt x="809121" y="208747"/>
                  </a:lnTo>
                  <a:lnTo>
                    <a:pt x="809121" y="240411"/>
                  </a:lnTo>
                  <a:lnTo>
                    <a:pt x="1054810" y="240411"/>
                  </a:lnTo>
                  <a:lnTo>
                    <a:pt x="1054810" y="208747"/>
                  </a:lnTo>
                  <a:close/>
                </a:path>
                <a:path w="1651000" h="271779">
                  <a:moveTo>
                    <a:pt x="1250717" y="207868"/>
                  </a:moveTo>
                  <a:lnTo>
                    <a:pt x="1148688" y="207868"/>
                  </a:lnTo>
                  <a:lnTo>
                    <a:pt x="1148688" y="239825"/>
                  </a:lnTo>
                  <a:lnTo>
                    <a:pt x="1394377" y="239825"/>
                  </a:lnTo>
                  <a:lnTo>
                    <a:pt x="1394377" y="216370"/>
                  </a:lnTo>
                  <a:lnTo>
                    <a:pt x="1250717" y="216370"/>
                  </a:lnTo>
                  <a:lnTo>
                    <a:pt x="1250717" y="207868"/>
                  </a:lnTo>
                  <a:close/>
                </a:path>
                <a:path w="1651000" h="271779">
                  <a:moveTo>
                    <a:pt x="1289417" y="147471"/>
                  </a:moveTo>
                  <a:lnTo>
                    <a:pt x="1250717" y="147471"/>
                  </a:lnTo>
                  <a:lnTo>
                    <a:pt x="1250717" y="216370"/>
                  </a:lnTo>
                  <a:lnTo>
                    <a:pt x="1289417" y="216370"/>
                  </a:lnTo>
                  <a:lnTo>
                    <a:pt x="1289417" y="147471"/>
                  </a:lnTo>
                  <a:close/>
                </a:path>
                <a:path w="1651000" h="271779">
                  <a:moveTo>
                    <a:pt x="1394377" y="207868"/>
                  </a:moveTo>
                  <a:lnTo>
                    <a:pt x="1289417" y="207868"/>
                  </a:lnTo>
                  <a:lnTo>
                    <a:pt x="1289417" y="216370"/>
                  </a:lnTo>
                  <a:lnTo>
                    <a:pt x="1394377" y="216370"/>
                  </a:lnTo>
                  <a:lnTo>
                    <a:pt x="1394377" y="207868"/>
                  </a:lnTo>
                  <a:close/>
                </a:path>
                <a:path w="1651000" h="271779">
                  <a:moveTo>
                    <a:pt x="1256874" y="14952"/>
                  </a:moveTo>
                  <a:lnTo>
                    <a:pt x="1249251" y="14952"/>
                  </a:lnTo>
                  <a:lnTo>
                    <a:pt x="1249251" y="34595"/>
                  </a:lnTo>
                  <a:lnTo>
                    <a:pt x="1243108" y="62952"/>
                  </a:lnTo>
                  <a:lnTo>
                    <a:pt x="1224953" y="89494"/>
                  </a:lnTo>
                  <a:lnTo>
                    <a:pt x="1195199" y="110869"/>
                  </a:lnTo>
                  <a:lnTo>
                    <a:pt x="1154259" y="123723"/>
                  </a:lnTo>
                  <a:lnTo>
                    <a:pt x="1170384" y="156267"/>
                  </a:lnTo>
                  <a:lnTo>
                    <a:pt x="1217953" y="139936"/>
                  </a:lnTo>
                  <a:lnTo>
                    <a:pt x="1253429" y="112253"/>
                  </a:lnTo>
                  <a:lnTo>
                    <a:pt x="1269980" y="85309"/>
                  </a:lnTo>
                  <a:lnTo>
                    <a:pt x="1264538" y="76489"/>
                  </a:lnTo>
                  <a:lnTo>
                    <a:pt x="1256874" y="34595"/>
                  </a:lnTo>
                  <a:lnTo>
                    <a:pt x="1256874" y="14952"/>
                  </a:lnTo>
                  <a:close/>
                </a:path>
                <a:path w="1651000" h="271779">
                  <a:moveTo>
                    <a:pt x="1290883" y="14952"/>
                  </a:moveTo>
                  <a:lnTo>
                    <a:pt x="1283260" y="14952"/>
                  </a:lnTo>
                  <a:lnTo>
                    <a:pt x="1283260" y="34595"/>
                  </a:lnTo>
                  <a:lnTo>
                    <a:pt x="1275601" y="76159"/>
                  </a:lnTo>
                  <a:lnTo>
                    <a:pt x="1269980" y="85309"/>
                  </a:lnTo>
                  <a:lnTo>
                    <a:pt x="1286742" y="112473"/>
                  </a:lnTo>
                  <a:lnTo>
                    <a:pt x="1322304" y="139936"/>
                  </a:lnTo>
                  <a:lnTo>
                    <a:pt x="1370043" y="156267"/>
                  </a:lnTo>
                  <a:lnTo>
                    <a:pt x="1386168" y="123723"/>
                  </a:lnTo>
                  <a:lnTo>
                    <a:pt x="1345058" y="110993"/>
                  </a:lnTo>
                  <a:lnTo>
                    <a:pt x="1315217" y="89824"/>
                  </a:lnTo>
                  <a:lnTo>
                    <a:pt x="1297031" y="63323"/>
                  </a:lnTo>
                  <a:lnTo>
                    <a:pt x="1290883" y="34595"/>
                  </a:lnTo>
                  <a:lnTo>
                    <a:pt x="1290883" y="14952"/>
                  </a:lnTo>
                  <a:close/>
                </a:path>
                <a:path w="1651000" h="271779">
                  <a:moveTo>
                    <a:pt x="1283260" y="14952"/>
                  </a:moveTo>
                  <a:lnTo>
                    <a:pt x="1256874" y="14952"/>
                  </a:lnTo>
                  <a:lnTo>
                    <a:pt x="1256874" y="34595"/>
                  </a:lnTo>
                  <a:lnTo>
                    <a:pt x="1264538" y="76489"/>
                  </a:lnTo>
                  <a:lnTo>
                    <a:pt x="1269980" y="85309"/>
                  </a:lnTo>
                  <a:lnTo>
                    <a:pt x="1275601" y="76159"/>
                  </a:lnTo>
                  <a:lnTo>
                    <a:pt x="1283260" y="34595"/>
                  </a:lnTo>
                  <a:lnTo>
                    <a:pt x="1283260" y="14952"/>
                  </a:lnTo>
                  <a:close/>
                </a:path>
                <a:path w="1651000" h="271779">
                  <a:moveTo>
                    <a:pt x="1650598" y="0"/>
                  </a:moveTo>
                  <a:lnTo>
                    <a:pt x="1613363" y="0"/>
                  </a:lnTo>
                  <a:lnTo>
                    <a:pt x="1613363" y="271489"/>
                  </a:lnTo>
                  <a:lnTo>
                    <a:pt x="1650598" y="271489"/>
                  </a:lnTo>
                  <a:lnTo>
                    <a:pt x="1650598" y="133399"/>
                  </a:lnTo>
                  <a:lnTo>
                    <a:pt x="1623918" y="133399"/>
                  </a:lnTo>
                  <a:lnTo>
                    <a:pt x="1623918" y="102321"/>
                  </a:lnTo>
                  <a:lnTo>
                    <a:pt x="1650598" y="102321"/>
                  </a:lnTo>
                  <a:lnTo>
                    <a:pt x="1650598" y="0"/>
                  </a:lnTo>
                  <a:close/>
                </a:path>
                <a:path w="1651000" h="271779">
                  <a:moveTo>
                    <a:pt x="1589615" y="7036"/>
                  </a:moveTo>
                  <a:lnTo>
                    <a:pt x="1553260" y="7036"/>
                  </a:lnTo>
                  <a:lnTo>
                    <a:pt x="1553260" y="259761"/>
                  </a:lnTo>
                  <a:lnTo>
                    <a:pt x="1589615" y="259761"/>
                  </a:lnTo>
                  <a:lnTo>
                    <a:pt x="1589615" y="133399"/>
                  </a:lnTo>
                  <a:lnTo>
                    <a:pt x="1579061" y="133399"/>
                  </a:lnTo>
                  <a:lnTo>
                    <a:pt x="1579061" y="102321"/>
                  </a:lnTo>
                  <a:lnTo>
                    <a:pt x="1589615" y="102321"/>
                  </a:lnTo>
                  <a:lnTo>
                    <a:pt x="1589615" y="7036"/>
                  </a:lnTo>
                  <a:close/>
                </a:path>
                <a:path w="1651000" h="271779">
                  <a:moveTo>
                    <a:pt x="1589615" y="102321"/>
                  </a:moveTo>
                  <a:lnTo>
                    <a:pt x="1579061" y="102321"/>
                  </a:lnTo>
                  <a:lnTo>
                    <a:pt x="1579061" y="133399"/>
                  </a:lnTo>
                  <a:lnTo>
                    <a:pt x="1589615" y="133399"/>
                  </a:lnTo>
                  <a:lnTo>
                    <a:pt x="1589615" y="102321"/>
                  </a:lnTo>
                  <a:close/>
                </a:path>
                <a:path w="1651000" h="271779">
                  <a:moveTo>
                    <a:pt x="1613363" y="102321"/>
                  </a:moveTo>
                  <a:lnTo>
                    <a:pt x="1589615" y="102321"/>
                  </a:lnTo>
                  <a:lnTo>
                    <a:pt x="1589615" y="133399"/>
                  </a:lnTo>
                  <a:lnTo>
                    <a:pt x="1613363" y="133399"/>
                  </a:lnTo>
                  <a:lnTo>
                    <a:pt x="1613363" y="102321"/>
                  </a:lnTo>
                  <a:close/>
                </a:path>
                <a:path w="1651000" h="271779">
                  <a:moveTo>
                    <a:pt x="1650598" y="102321"/>
                  </a:moveTo>
                  <a:lnTo>
                    <a:pt x="1623918" y="102321"/>
                  </a:lnTo>
                  <a:lnTo>
                    <a:pt x="1623918" y="133399"/>
                  </a:lnTo>
                  <a:lnTo>
                    <a:pt x="1650598" y="133399"/>
                  </a:lnTo>
                  <a:lnTo>
                    <a:pt x="1650598" y="102321"/>
                  </a:lnTo>
                  <a:close/>
                </a:path>
                <a:path w="1651000" h="271779">
                  <a:moveTo>
                    <a:pt x="1509576" y="33129"/>
                  </a:moveTo>
                  <a:lnTo>
                    <a:pt x="1498142" y="33129"/>
                  </a:lnTo>
                  <a:lnTo>
                    <a:pt x="1498142" y="41339"/>
                  </a:lnTo>
                  <a:lnTo>
                    <a:pt x="1493785" y="86686"/>
                  </a:lnTo>
                  <a:lnTo>
                    <a:pt x="1479561" y="125739"/>
                  </a:lnTo>
                  <a:lnTo>
                    <a:pt x="1453738" y="159460"/>
                  </a:lnTo>
                  <a:lnTo>
                    <a:pt x="1414584" y="188811"/>
                  </a:lnTo>
                  <a:lnTo>
                    <a:pt x="1437159" y="215784"/>
                  </a:lnTo>
                  <a:lnTo>
                    <a:pt x="1476533" y="187133"/>
                  </a:lnTo>
                  <a:lnTo>
                    <a:pt x="1504536" y="154402"/>
                  </a:lnTo>
                  <a:lnTo>
                    <a:pt x="1522673" y="117731"/>
                  </a:lnTo>
                  <a:lnTo>
                    <a:pt x="1532451" y="77260"/>
                  </a:lnTo>
                  <a:lnTo>
                    <a:pt x="1533297" y="64500"/>
                  </a:lnTo>
                  <a:lnTo>
                    <a:pt x="1509576" y="64500"/>
                  </a:lnTo>
                  <a:lnTo>
                    <a:pt x="1509576" y="33129"/>
                  </a:lnTo>
                  <a:close/>
                </a:path>
                <a:path w="1651000" h="271779">
                  <a:moveTo>
                    <a:pt x="1498142" y="33129"/>
                  </a:moveTo>
                  <a:lnTo>
                    <a:pt x="1428364" y="33129"/>
                  </a:lnTo>
                  <a:lnTo>
                    <a:pt x="1428364" y="64500"/>
                  </a:lnTo>
                  <a:lnTo>
                    <a:pt x="1495917" y="64500"/>
                  </a:lnTo>
                  <a:lnTo>
                    <a:pt x="1498142" y="41339"/>
                  </a:lnTo>
                  <a:lnTo>
                    <a:pt x="1498142" y="33129"/>
                  </a:lnTo>
                  <a:close/>
                </a:path>
                <a:path w="1651000" h="271779">
                  <a:moveTo>
                    <a:pt x="1535376" y="33129"/>
                  </a:moveTo>
                  <a:lnTo>
                    <a:pt x="1509576" y="33129"/>
                  </a:lnTo>
                  <a:lnTo>
                    <a:pt x="1509576" y="64500"/>
                  </a:lnTo>
                  <a:lnTo>
                    <a:pt x="1533297" y="64500"/>
                  </a:lnTo>
                  <a:lnTo>
                    <a:pt x="1535376" y="331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98931" y="8192420"/>
            <a:ext cx="1662430" cy="295275"/>
          </a:xfrm>
          <a:custGeom>
            <a:avLst/>
            <a:gdLst/>
            <a:ahLst/>
            <a:cxnLst/>
            <a:rect l="l" t="t" r="r" b="b"/>
            <a:pathLst>
              <a:path w="1662430" h="295275">
                <a:moveTo>
                  <a:pt x="43035" y="6282"/>
                </a:moveTo>
                <a:lnTo>
                  <a:pt x="0" y="6282"/>
                </a:lnTo>
                <a:lnTo>
                  <a:pt x="58113" y="226171"/>
                </a:lnTo>
                <a:lnTo>
                  <a:pt x="105546" y="226171"/>
                </a:lnTo>
                <a:lnTo>
                  <a:pt x="117923" y="181251"/>
                </a:lnTo>
                <a:lnTo>
                  <a:pt x="82615" y="181251"/>
                </a:lnTo>
                <a:lnTo>
                  <a:pt x="43035" y="6282"/>
                </a:lnTo>
                <a:close/>
              </a:path>
              <a:path w="1662430" h="295275">
                <a:moveTo>
                  <a:pt x="188096" y="63139"/>
                </a:moveTo>
                <a:lnTo>
                  <a:pt x="150466" y="63139"/>
                </a:lnTo>
                <a:lnTo>
                  <a:pt x="194130" y="226171"/>
                </a:lnTo>
                <a:lnTo>
                  <a:pt x="241877" y="226171"/>
                </a:lnTo>
                <a:lnTo>
                  <a:pt x="254070" y="181251"/>
                </a:lnTo>
                <a:lnTo>
                  <a:pt x="218632" y="181251"/>
                </a:lnTo>
                <a:lnTo>
                  <a:pt x="188096" y="63139"/>
                </a:lnTo>
                <a:close/>
              </a:path>
              <a:path w="1662430" h="295275">
                <a:moveTo>
                  <a:pt x="173397" y="6282"/>
                </a:moveTo>
                <a:lnTo>
                  <a:pt x="129106" y="6282"/>
                </a:lnTo>
                <a:lnTo>
                  <a:pt x="82615" y="181251"/>
                </a:lnTo>
                <a:lnTo>
                  <a:pt x="117923" y="181251"/>
                </a:lnTo>
                <a:lnTo>
                  <a:pt x="150466" y="63139"/>
                </a:lnTo>
                <a:lnTo>
                  <a:pt x="188096" y="63139"/>
                </a:lnTo>
                <a:lnTo>
                  <a:pt x="173397" y="6282"/>
                </a:lnTo>
                <a:close/>
              </a:path>
              <a:path w="1662430" h="295275">
                <a:moveTo>
                  <a:pt x="301561" y="6282"/>
                </a:moveTo>
                <a:lnTo>
                  <a:pt x="258212" y="6282"/>
                </a:lnTo>
                <a:lnTo>
                  <a:pt x="218632" y="181251"/>
                </a:lnTo>
                <a:lnTo>
                  <a:pt x="254070" y="181251"/>
                </a:lnTo>
                <a:lnTo>
                  <a:pt x="301561" y="6282"/>
                </a:lnTo>
                <a:close/>
              </a:path>
              <a:path w="1662430" h="295275">
                <a:moveTo>
                  <a:pt x="389212" y="66594"/>
                </a:moveTo>
                <a:lnTo>
                  <a:pt x="346491" y="77275"/>
                </a:lnTo>
                <a:lnTo>
                  <a:pt x="318220" y="106488"/>
                </a:lnTo>
                <a:lnTo>
                  <a:pt x="308268" y="147639"/>
                </a:lnTo>
                <a:lnTo>
                  <a:pt x="308203" y="150152"/>
                </a:lnTo>
                <a:lnTo>
                  <a:pt x="308815" y="161107"/>
                </a:lnTo>
                <a:lnTo>
                  <a:pt x="324208" y="200216"/>
                </a:lnTo>
                <a:lnTo>
                  <a:pt x="356563" y="224286"/>
                </a:lnTo>
                <a:lnTo>
                  <a:pt x="388898" y="229940"/>
                </a:lnTo>
                <a:lnTo>
                  <a:pt x="398067" y="229508"/>
                </a:lnTo>
                <a:lnTo>
                  <a:pt x="436331" y="214862"/>
                </a:lnTo>
                <a:lnTo>
                  <a:pt x="453030" y="196957"/>
                </a:lnTo>
                <a:lnTo>
                  <a:pt x="388584" y="196957"/>
                </a:lnTo>
                <a:lnTo>
                  <a:pt x="380711" y="196309"/>
                </a:lnTo>
                <a:lnTo>
                  <a:pt x="349318" y="166624"/>
                </a:lnTo>
                <a:lnTo>
                  <a:pt x="348062" y="158005"/>
                </a:lnTo>
                <a:lnTo>
                  <a:pt x="466487" y="158005"/>
                </a:lnTo>
                <a:lnTo>
                  <a:pt x="466697" y="155283"/>
                </a:lnTo>
                <a:lnTo>
                  <a:pt x="466801" y="150152"/>
                </a:lnTo>
                <a:lnTo>
                  <a:pt x="467011" y="147639"/>
                </a:lnTo>
                <a:lnTo>
                  <a:pt x="467116" y="142927"/>
                </a:lnTo>
                <a:lnTo>
                  <a:pt x="466510" y="132875"/>
                </a:lnTo>
                <a:lnTo>
                  <a:pt x="348690" y="132875"/>
                </a:lnTo>
                <a:lnTo>
                  <a:pt x="350771" y="124943"/>
                </a:lnTo>
                <a:lnTo>
                  <a:pt x="382046" y="99794"/>
                </a:lnTo>
                <a:lnTo>
                  <a:pt x="389212" y="99263"/>
                </a:lnTo>
                <a:lnTo>
                  <a:pt x="453827" y="99263"/>
                </a:lnTo>
                <a:lnTo>
                  <a:pt x="451704" y="95965"/>
                </a:lnTo>
                <a:lnTo>
                  <a:pt x="420605" y="72249"/>
                </a:lnTo>
                <a:lnTo>
                  <a:pt x="400344" y="67223"/>
                </a:lnTo>
                <a:lnTo>
                  <a:pt x="389212" y="66594"/>
                </a:lnTo>
                <a:close/>
              </a:path>
              <a:path w="1662430" h="295275">
                <a:moveTo>
                  <a:pt x="462404" y="177167"/>
                </a:moveTo>
                <a:lnTo>
                  <a:pt x="421567" y="177167"/>
                </a:lnTo>
                <a:lnTo>
                  <a:pt x="418845" y="183031"/>
                </a:lnTo>
                <a:lnTo>
                  <a:pt x="414656" y="187847"/>
                </a:lnTo>
                <a:lnTo>
                  <a:pt x="409002" y="191617"/>
                </a:lnTo>
                <a:lnTo>
                  <a:pt x="403557" y="195177"/>
                </a:lnTo>
                <a:lnTo>
                  <a:pt x="396751" y="196957"/>
                </a:lnTo>
                <a:lnTo>
                  <a:pt x="453030" y="196957"/>
                </a:lnTo>
                <a:lnTo>
                  <a:pt x="456514" y="191303"/>
                </a:lnTo>
                <a:lnTo>
                  <a:pt x="459832" y="184392"/>
                </a:lnTo>
                <a:lnTo>
                  <a:pt x="462404" y="177167"/>
                </a:lnTo>
                <a:close/>
              </a:path>
              <a:path w="1662430" h="295275">
                <a:moveTo>
                  <a:pt x="453827" y="99263"/>
                </a:moveTo>
                <a:lnTo>
                  <a:pt x="389212" y="99263"/>
                </a:lnTo>
                <a:lnTo>
                  <a:pt x="396594" y="99833"/>
                </a:lnTo>
                <a:lnTo>
                  <a:pt x="403348" y="101541"/>
                </a:lnTo>
                <a:lnTo>
                  <a:pt x="426279" y="132875"/>
                </a:lnTo>
                <a:lnTo>
                  <a:pt x="466510" y="132875"/>
                </a:lnTo>
                <a:lnTo>
                  <a:pt x="466487" y="132502"/>
                </a:lnTo>
                <a:lnTo>
                  <a:pt x="464603" y="122587"/>
                </a:lnTo>
                <a:lnTo>
                  <a:pt x="461461" y="113183"/>
                </a:lnTo>
                <a:lnTo>
                  <a:pt x="457063" y="104290"/>
                </a:lnTo>
                <a:lnTo>
                  <a:pt x="453827" y="99263"/>
                </a:lnTo>
                <a:close/>
              </a:path>
              <a:path w="1662430" h="295275">
                <a:moveTo>
                  <a:pt x="649846" y="204810"/>
                </a:moveTo>
                <a:lnTo>
                  <a:pt x="541141" y="204810"/>
                </a:lnTo>
                <a:lnTo>
                  <a:pt x="545539" y="210445"/>
                </a:lnTo>
                <a:lnTo>
                  <a:pt x="584766" y="229528"/>
                </a:lnTo>
                <a:lnTo>
                  <a:pt x="593286" y="229940"/>
                </a:lnTo>
                <a:lnTo>
                  <a:pt x="603986" y="229292"/>
                </a:lnTo>
                <a:lnTo>
                  <a:pt x="640739" y="213763"/>
                </a:lnTo>
                <a:lnTo>
                  <a:pt x="649846" y="204810"/>
                </a:lnTo>
                <a:close/>
              </a:path>
              <a:path w="1662430" h="295275">
                <a:moveTo>
                  <a:pt x="541141" y="0"/>
                </a:moveTo>
                <a:lnTo>
                  <a:pt x="500933" y="0"/>
                </a:lnTo>
                <a:lnTo>
                  <a:pt x="500933" y="226171"/>
                </a:lnTo>
                <a:lnTo>
                  <a:pt x="536744" y="226171"/>
                </a:lnTo>
                <a:lnTo>
                  <a:pt x="541141" y="204810"/>
                </a:lnTo>
                <a:lnTo>
                  <a:pt x="649846" y="204810"/>
                </a:lnTo>
                <a:lnTo>
                  <a:pt x="654404" y="199313"/>
                </a:lnTo>
                <a:lnTo>
                  <a:pt x="657292" y="194758"/>
                </a:lnTo>
                <a:lnTo>
                  <a:pt x="584805" y="194758"/>
                </a:lnTo>
                <a:lnTo>
                  <a:pt x="575499" y="193953"/>
                </a:lnTo>
                <a:lnTo>
                  <a:pt x="543576" y="166879"/>
                </a:lnTo>
                <a:lnTo>
                  <a:pt x="540513" y="148267"/>
                </a:lnTo>
                <a:lnTo>
                  <a:pt x="541279" y="138529"/>
                </a:lnTo>
                <a:lnTo>
                  <a:pt x="567057" y="105075"/>
                </a:lnTo>
                <a:lnTo>
                  <a:pt x="584805" y="101776"/>
                </a:lnTo>
                <a:lnTo>
                  <a:pt x="656940" y="101776"/>
                </a:lnTo>
                <a:lnTo>
                  <a:pt x="654404" y="97712"/>
                </a:lnTo>
                <a:lnTo>
                  <a:pt x="650273" y="92667"/>
                </a:lnTo>
                <a:lnTo>
                  <a:pt x="541141" y="92667"/>
                </a:lnTo>
                <a:lnTo>
                  <a:pt x="541141" y="0"/>
                </a:lnTo>
                <a:close/>
              </a:path>
              <a:path w="1662430" h="295275">
                <a:moveTo>
                  <a:pt x="656940" y="101776"/>
                </a:moveTo>
                <a:lnTo>
                  <a:pt x="584805" y="101776"/>
                </a:lnTo>
                <a:lnTo>
                  <a:pt x="593974" y="102601"/>
                </a:lnTo>
                <a:lnTo>
                  <a:pt x="602318" y="105075"/>
                </a:lnTo>
                <a:lnTo>
                  <a:pt x="628312" y="138824"/>
                </a:lnTo>
                <a:lnTo>
                  <a:pt x="629097" y="148581"/>
                </a:lnTo>
                <a:lnTo>
                  <a:pt x="628312" y="158319"/>
                </a:lnTo>
                <a:lnTo>
                  <a:pt x="602318" y="191538"/>
                </a:lnTo>
                <a:lnTo>
                  <a:pt x="584805" y="194758"/>
                </a:lnTo>
                <a:lnTo>
                  <a:pt x="657292" y="194758"/>
                </a:lnTo>
                <a:lnTo>
                  <a:pt x="669933" y="148581"/>
                </a:lnTo>
                <a:lnTo>
                  <a:pt x="669305" y="137116"/>
                </a:lnTo>
                <a:lnTo>
                  <a:pt x="667420" y="126278"/>
                </a:lnTo>
                <a:lnTo>
                  <a:pt x="664279" y="116069"/>
                </a:lnTo>
                <a:lnTo>
                  <a:pt x="659881" y="106488"/>
                </a:lnTo>
                <a:lnTo>
                  <a:pt x="656940" y="101776"/>
                </a:lnTo>
                <a:close/>
              </a:path>
              <a:path w="1662430" h="295275">
                <a:moveTo>
                  <a:pt x="593286" y="66594"/>
                </a:moveTo>
                <a:lnTo>
                  <a:pt x="555100" y="78531"/>
                </a:lnTo>
                <a:lnTo>
                  <a:pt x="541141" y="92667"/>
                </a:lnTo>
                <a:lnTo>
                  <a:pt x="650273" y="92667"/>
                </a:lnTo>
                <a:lnTo>
                  <a:pt x="614097" y="69264"/>
                </a:lnTo>
                <a:lnTo>
                  <a:pt x="593286" y="66594"/>
                </a:lnTo>
                <a:close/>
              </a:path>
              <a:path w="1662430" h="295275">
                <a:moveTo>
                  <a:pt x="884364" y="2513"/>
                </a:moveTo>
                <a:lnTo>
                  <a:pt x="838600" y="10817"/>
                </a:lnTo>
                <a:lnTo>
                  <a:pt x="803869" y="34632"/>
                </a:lnTo>
                <a:lnTo>
                  <a:pt x="781841" y="71188"/>
                </a:lnTo>
                <a:lnTo>
                  <a:pt x="774420" y="117483"/>
                </a:lnTo>
                <a:lnTo>
                  <a:pt x="775225" y="133778"/>
                </a:lnTo>
                <a:lnTo>
                  <a:pt x="787299" y="176539"/>
                </a:lnTo>
                <a:lnTo>
                  <a:pt x="812449" y="208049"/>
                </a:lnTo>
                <a:lnTo>
                  <a:pt x="848632" y="226406"/>
                </a:lnTo>
                <a:lnTo>
                  <a:pt x="877767" y="229940"/>
                </a:lnTo>
                <a:lnTo>
                  <a:pt x="889626" y="229410"/>
                </a:lnTo>
                <a:lnTo>
                  <a:pt x="926280" y="216766"/>
                </a:lnTo>
                <a:lnTo>
                  <a:pt x="945304" y="197271"/>
                </a:lnTo>
                <a:lnTo>
                  <a:pt x="985513" y="197271"/>
                </a:lnTo>
                <a:lnTo>
                  <a:pt x="985513" y="194130"/>
                </a:lnTo>
                <a:lnTo>
                  <a:pt x="881537" y="194130"/>
                </a:lnTo>
                <a:lnTo>
                  <a:pt x="867087" y="192893"/>
                </a:lnTo>
                <a:lnTo>
                  <a:pt x="833161" y="174340"/>
                </a:lnTo>
                <a:lnTo>
                  <a:pt x="816670" y="134995"/>
                </a:lnTo>
                <a:lnTo>
                  <a:pt x="815570" y="117797"/>
                </a:lnTo>
                <a:lnTo>
                  <a:pt x="816689" y="100559"/>
                </a:lnTo>
                <a:lnTo>
                  <a:pt x="833475" y="60626"/>
                </a:lnTo>
                <a:lnTo>
                  <a:pt x="868815" y="40895"/>
                </a:lnTo>
                <a:lnTo>
                  <a:pt x="884364" y="39579"/>
                </a:lnTo>
                <a:lnTo>
                  <a:pt x="966637" y="39579"/>
                </a:lnTo>
                <a:lnTo>
                  <a:pt x="960049" y="31196"/>
                </a:lnTo>
                <a:lnTo>
                  <a:pt x="948446" y="21046"/>
                </a:lnTo>
                <a:lnTo>
                  <a:pt x="934899" y="12938"/>
                </a:lnTo>
                <a:lnTo>
                  <a:pt x="919703" y="7146"/>
                </a:lnTo>
                <a:lnTo>
                  <a:pt x="902858" y="3671"/>
                </a:lnTo>
                <a:lnTo>
                  <a:pt x="884364" y="2513"/>
                </a:lnTo>
                <a:close/>
              </a:path>
              <a:path w="1662430" h="295275">
                <a:moveTo>
                  <a:pt x="985513" y="197271"/>
                </a:moveTo>
                <a:lnTo>
                  <a:pt x="945304" y="197271"/>
                </a:lnTo>
                <a:lnTo>
                  <a:pt x="948446" y="226171"/>
                </a:lnTo>
                <a:lnTo>
                  <a:pt x="985513" y="226171"/>
                </a:lnTo>
                <a:lnTo>
                  <a:pt x="985513" y="197271"/>
                </a:lnTo>
                <a:close/>
              </a:path>
              <a:path w="1662430" h="295275">
                <a:moveTo>
                  <a:pt x="985513" y="105232"/>
                </a:moveTo>
                <a:lnTo>
                  <a:pt x="889390" y="105232"/>
                </a:lnTo>
                <a:lnTo>
                  <a:pt x="889390" y="135388"/>
                </a:lnTo>
                <a:lnTo>
                  <a:pt x="944990" y="135388"/>
                </a:lnTo>
                <a:lnTo>
                  <a:pt x="942654" y="147953"/>
                </a:lnTo>
                <a:lnTo>
                  <a:pt x="917995" y="185118"/>
                </a:lnTo>
                <a:lnTo>
                  <a:pt x="881537" y="194130"/>
                </a:lnTo>
                <a:lnTo>
                  <a:pt x="985513" y="194130"/>
                </a:lnTo>
                <a:lnTo>
                  <a:pt x="985513" y="105232"/>
                </a:lnTo>
                <a:close/>
              </a:path>
              <a:path w="1662430" h="295275">
                <a:moveTo>
                  <a:pt x="966637" y="39579"/>
                </a:moveTo>
                <a:lnTo>
                  <a:pt x="884364" y="39579"/>
                </a:lnTo>
                <a:lnTo>
                  <a:pt x="894259" y="40129"/>
                </a:lnTo>
                <a:lnTo>
                  <a:pt x="903212" y="41778"/>
                </a:lnTo>
                <a:lnTo>
                  <a:pt x="933485" y="64984"/>
                </a:lnTo>
                <a:lnTo>
                  <a:pt x="936509" y="72249"/>
                </a:lnTo>
                <a:lnTo>
                  <a:pt x="981429" y="72249"/>
                </a:lnTo>
                <a:lnTo>
                  <a:pt x="976540" y="56797"/>
                </a:lnTo>
                <a:lnTo>
                  <a:pt x="969414" y="43113"/>
                </a:lnTo>
                <a:lnTo>
                  <a:pt x="966637" y="39579"/>
                </a:lnTo>
                <a:close/>
              </a:path>
              <a:path w="1662430" h="295275">
                <a:moveTo>
                  <a:pt x="1052873" y="70364"/>
                </a:moveTo>
                <a:lnTo>
                  <a:pt x="1009210" y="70364"/>
                </a:lnTo>
                <a:lnTo>
                  <a:pt x="1069836" y="215804"/>
                </a:lnTo>
                <a:lnTo>
                  <a:pt x="1079260" y="215804"/>
                </a:lnTo>
                <a:lnTo>
                  <a:pt x="1043135" y="295278"/>
                </a:lnTo>
                <a:lnTo>
                  <a:pt x="1085856" y="295278"/>
                </a:lnTo>
                <a:lnTo>
                  <a:pt x="1136575" y="179994"/>
                </a:lnTo>
                <a:lnTo>
                  <a:pt x="1096537" y="179994"/>
                </a:lnTo>
                <a:lnTo>
                  <a:pt x="1052873" y="70364"/>
                </a:lnTo>
                <a:close/>
              </a:path>
              <a:path w="1662430" h="295275">
                <a:moveTo>
                  <a:pt x="1184806" y="70364"/>
                </a:moveTo>
                <a:lnTo>
                  <a:pt x="1142085" y="70364"/>
                </a:lnTo>
                <a:lnTo>
                  <a:pt x="1096537" y="179994"/>
                </a:lnTo>
                <a:lnTo>
                  <a:pt x="1136575" y="179994"/>
                </a:lnTo>
                <a:lnTo>
                  <a:pt x="1184806" y="70364"/>
                </a:lnTo>
                <a:close/>
              </a:path>
              <a:path w="1662430" h="295275">
                <a:moveTo>
                  <a:pt x="1238107" y="70364"/>
                </a:moveTo>
                <a:lnTo>
                  <a:pt x="1196014" y="70364"/>
                </a:lnTo>
                <a:lnTo>
                  <a:pt x="1253185" y="226171"/>
                </a:lnTo>
                <a:lnTo>
                  <a:pt x="1301875" y="226171"/>
                </a:lnTo>
                <a:lnTo>
                  <a:pt x="1315899" y="188161"/>
                </a:lnTo>
                <a:lnTo>
                  <a:pt x="1277687" y="188161"/>
                </a:lnTo>
                <a:lnTo>
                  <a:pt x="1238107" y="70364"/>
                </a:lnTo>
                <a:close/>
              </a:path>
              <a:path w="1662430" h="295275">
                <a:moveTo>
                  <a:pt x="1359360" y="70364"/>
                </a:moveTo>
                <a:lnTo>
                  <a:pt x="1317267" y="70364"/>
                </a:lnTo>
                <a:lnTo>
                  <a:pt x="1277687" y="188161"/>
                </a:lnTo>
                <a:lnTo>
                  <a:pt x="1315899" y="188161"/>
                </a:lnTo>
                <a:lnTo>
                  <a:pt x="1359360" y="70364"/>
                </a:lnTo>
                <a:close/>
              </a:path>
              <a:path w="1662430" h="295275">
                <a:moveTo>
                  <a:pt x="1453071" y="66594"/>
                </a:moveTo>
                <a:lnTo>
                  <a:pt x="1410349" y="77275"/>
                </a:lnTo>
                <a:lnTo>
                  <a:pt x="1382078" y="106488"/>
                </a:lnTo>
                <a:lnTo>
                  <a:pt x="1372126" y="147639"/>
                </a:lnTo>
                <a:lnTo>
                  <a:pt x="1372061" y="150152"/>
                </a:lnTo>
                <a:lnTo>
                  <a:pt x="1372674" y="161107"/>
                </a:lnTo>
                <a:lnTo>
                  <a:pt x="1388066" y="200216"/>
                </a:lnTo>
                <a:lnTo>
                  <a:pt x="1420421" y="224286"/>
                </a:lnTo>
                <a:lnTo>
                  <a:pt x="1452756" y="229940"/>
                </a:lnTo>
                <a:lnTo>
                  <a:pt x="1461925" y="229508"/>
                </a:lnTo>
                <a:lnTo>
                  <a:pt x="1500189" y="214862"/>
                </a:lnTo>
                <a:lnTo>
                  <a:pt x="1516889" y="196957"/>
                </a:lnTo>
                <a:lnTo>
                  <a:pt x="1452442" y="196957"/>
                </a:lnTo>
                <a:lnTo>
                  <a:pt x="1444569" y="196309"/>
                </a:lnTo>
                <a:lnTo>
                  <a:pt x="1413176" y="166624"/>
                </a:lnTo>
                <a:lnTo>
                  <a:pt x="1411920" y="158005"/>
                </a:lnTo>
                <a:lnTo>
                  <a:pt x="1530346" y="158005"/>
                </a:lnTo>
                <a:lnTo>
                  <a:pt x="1530555" y="155283"/>
                </a:lnTo>
                <a:lnTo>
                  <a:pt x="1530660" y="150152"/>
                </a:lnTo>
                <a:lnTo>
                  <a:pt x="1530869" y="147639"/>
                </a:lnTo>
                <a:lnTo>
                  <a:pt x="1530974" y="142927"/>
                </a:lnTo>
                <a:lnTo>
                  <a:pt x="1530368" y="132875"/>
                </a:lnTo>
                <a:lnTo>
                  <a:pt x="1412548" y="132875"/>
                </a:lnTo>
                <a:lnTo>
                  <a:pt x="1414629" y="124943"/>
                </a:lnTo>
                <a:lnTo>
                  <a:pt x="1445904" y="99794"/>
                </a:lnTo>
                <a:lnTo>
                  <a:pt x="1453071" y="99263"/>
                </a:lnTo>
                <a:lnTo>
                  <a:pt x="1517686" y="99263"/>
                </a:lnTo>
                <a:lnTo>
                  <a:pt x="1515562" y="95965"/>
                </a:lnTo>
                <a:lnTo>
                  <a:pt x="1484463" y="72249"/>
                </a:lnTo>
                <a:lnTo>
                  <a:pt x="1464202" y="67223"/>
                </a:lnTo>
                <a:lnTo>
                  <a:pt x="1453071" y="66594"/>
                </a:lnTo>
                <a:close/>
              </a:path>
              <a:path w="1662430" h="295275">
                <a:moveTo>
                  <a:pt x="1526262" y="177167"/>
                </a:moveTo>
                <a:lnTo>
                  <a:pt x="1485426" y="177167"/>
                </a:lnTo>
                <a:lnTo>
                  <a:pt x="1482703" y="183031"/>
                </a:lnTo>
                <a:lnTo>
                  <a:pt x="1478515" y="187847"/>
                </a:lnTo>
                <a:lnTo>
                  <a:pt x="1472860" y="191617"/>
                </a:lnTo>
                <a:lnTo>
                  <a:pt x="1467416" y="195177"/>
                </a:lnTo>
                <a:lnTo>
                  <a:pt x="1460610" y="196957"/>
                </a:lnTo>
                <a:lnTo>
                  <a:pt x="1516889" y="196957"/>
                </a:lnTo>
                <a:lnTo>
                  <a:pt x="1520372" y="191303"/>
                </a:lnTo>
                <a:lnTo>
                  <a:pt x="1523690" y="184392"/>
                </a:lnTo>
                <a:lnTo>
                  <a:pt x="1526262" y="177167"/>
                </a:lnTo>
                <a:close/>
              </a:path>
              <a:path w="1662430" h="295275">
                <a:moveTo>
                  <a:pt x="1517686" y="99263"/>
                </a:moveTo>
                <a:lnTo>
                  <a:pt x="1453071" y="99263"/>
                </a:lnTo>
                <a:lnTo>
                  <a:pt x="1460452" y="99833"/>
                </a:lnTo>
                <a:lnTo>
                  <a:pt x="1467206" y="101541"/>
                </a:lnTo>
                <a:lnTo>
                  <a:pt x="1490137" y="132875"/>
                </a:lnTo>
                <a:lnTo>
                  <a:pt x="1530368" y="132875"/>
                </a:lnTo>
                <a:lnTo>
                  <a:pt x="1530346" y="132502"/>
                </a:lnTo>
                <a:lnTo>
                  <a:pt x="1528461" y="122587"/>
                </a:lnTo>
                <a:lnTo>
                  <a:pt x="1525320" y="113183"/>
                </a:lnTo>
                <a:lnTo>
                  <a:pt x="1520922" y="104290"/>
                </a:lnTo>
                <a:lnTo>
                  <a:pt x="1517686" y="99263"/>
                </a:lnTo>
                <a:close/>
              </a:path>
              <a:path w="1662430" h="295275">
                <a:moveTo>
                  <a:pt x="1600602" y="70364"/>
                </a:moveTo>
                <a:lnTo>
                  <a:pt x="1564791" y="70364"/>
                </a:lnTo>
                <a:lnTo>
                  <a:pt x="1564791" y="226171"/>
                </a:lnTo>
                <a:lnTo>
                  <a:pt x="1605000" y="226171"/>
                </a:lnTo>
                <a:lnTo>
                  <a:pt x="1605000" y="155178"/>
                </a:lnTo>
                <a:lnTo>
                  <a:pt x="1605353" y="146716"/>
                </a:lnTo>
                <a:lnTo>
                  <a:pt x="1633899" y="110363"/>
                </a:lnTo>
                <a:lnTo>
                  <a:pt x="1641753" y="109001"/>
                </a:lnTo>
                <a:lnTo>
                  <a:pt x="1661857" y="109001"/>
                </a:lnTo>
                <a:lnTo>
                  <a:pt x="1661857" y="99578"/>
                </a:lnTo>
                <a:lnTo>
                  <a:pt x="1604371" y="99578"/>
                </a:lnTo>
                <a:lnTo>
                  <a:pt x="1600602" y="70364"/>
                </a:lnTo>
                <a:close/>
              </a:path>
              <a:path w="1662430" h="295275">
                <a:moveTo>
                  <a:pt x="1661857" y="66594"/>
                </a:moveTo>
                <a:lnTo>
                  <a:pt x="1620451" y="80494"/>
                </a:lnTo>
                <a:lnTo>
                  <a:pt x="1604371" y="99578"/>
                </a:lnTo>
                <a:lnTo>
                  <a:pt x="1661857" y="99578"/>
                </a:lnTo>
                <a:lnTo>
                  <a:pt x="1661857" y="66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3736" y="8735398"/>
            <a:ext cx="6052820" cy="856615"/>
          </a:xfrm>
          <a:custGeom>
            <a:avLst/>
            <a:gdLst/>
            <a:ahLst/>
            <a:cxnLst/>
            <a:rect l="l" t="t" r="r" b="b"/>
            <a:pathLst>
              <a:path w="6052820" h="856615">
                <a:moveTo>
                  <a:pt x="643163" y="921"/>
                </a:moveTo>
                <a:lnTo>
                  <a:pt x="519690" y="921"/>
                </a:lnTo>
                <a:lnTo>
                  <a:pt x="519690" y="854172"/>
                </a:lnTo>
                <a:lnTo>
                  <a:pt x="643163" y="854172"/>
                </a:lnTo>
                <a:lnTo>
                  <a:pt x="643163" y="420175"/>
                </a:lnTo>
                <a:lnTo>
                  <a:pt x="615520" y="420175"/>
                </a:lnTo>
                <a:lnTo>
                  <a:pt x="615520" y="318817"/>
                </a:lnTo>
                <a:lnTo>
                  <a:pt x="643163" y="318817"/>
                </a:lnTo>
                <a:lnTo>
                  <a:pt x="643163" y="921"/>
                </a:lnTo>
                <a:close/>
              </a:path>
              <a:path w="6052820" h="856615">
                <a:moveTo>
                  <a:pt x="643163" y="318817"/>
                </a:moveTo>
                <a:lnTo>
                  <a:pt x="615520" y="318817"/>
                </a:lnTo>
                <a:lnTo>
                  <a:pt x="615520" y="420175"/>
                </a:lnTo>
                <a:lnTo>
                  <a:pt x="643163" y="420175"/>
                </a:lnTo>
                <a:lnTo>
                  <a:pt x="643163" y="318817"/>
                </a:lnTo>
                <a:close/>
              </a:path>
              <a:path w="6052820" h="856615">
                <a:moveTo>
                  <a:pt x="766636" y="318817"/>
                </a:moveTo>
                <a:lnTo>
                  <a:pt x="643163" y="318817"/>
                </a:lnTo>
                <a:lnTo>
                  <a:pt x="643163" y="420175"/>
                </a:lnTo>
                <a:lnTo>
                  <a:pt x="766636" y="420175"/>
                </a:lnTo>
                <a:lnTo>
                  <a:pt x="766636" y="318817"/>
                </a:lnTo>
                <a:close/>
              </a:path>
              <a:path w="6052820" h="856615">
                <a:moveTo>
                  <a:pt x="121629" y="68186"/>
                </a:moveTo>
                <a:lnTo>
                  <a:pt x="0" y="68186"/>
                </a:lnTo>
                <a:lnTo>
                  <a:pt x="0" y="656985"/>
                </a:lnTo>
                <a:lnTo>
                  <a:pt x="414647" y="656985"/>
                </a:lnTo>
                <a:lnTo>
                  <a:pt x="414647" y="558391"/>
                </a:lnTo>
                <a:lnTo>
                  <a:pt x="121629" y="558391"/>
                </a:lnTo>
                <a:lnTo>
                  <a:pt x="121629" y="370418"/>
                </a:lnTo>
                <a:lnTo>
                  <a:pt x="414647" y="370418"/>
                </a:lnTo>
                <a:lnTo>
                  <a:pt x="414647" y="275509"/>
                </a:lnTo>
                <a:lnTo>
                  <a:pt x="121629" y="275509"/>
                </a:lnTo>
                <a:lnTo>
                  <a:pt x="121629" y="68186"/>
                </a:lnTo>
                <a:close/>
              </a:path>
              <a:path w="6052820" h="856615">
                <a:moveTo>
                  <a:pt x="414647" y="370418"/>
                </a:moveTo>
                <a:lnTo>
                  <a:pt x="293017" y="370418"/>
                </a:lnTo>
                <a:lnTo>
                  <a:pt x="293017" y="558391"/>
                </a:lnTo>
                <a:lnTo>
                  <a:pt x="414647" y="558391"/>
                </a:lnTo>
                <a:lnTo>
                  <a:pt x="414647" y="370418"/>
                </a:lnTo>
                <a:close/>
              </a:path>
              <a:path w="6052820" h="856615">
                <a:moveTo>
                  <a:pt x="414647" y="68186"/>
                </a:moveTo>
                <a:lnTo>
                  <a:pt x="293017" y="68186"/>
                </a:lnTo>
                <a:lnTo>
                  <a:pt x="293017" y="275509"/>
                </a:lnTo>
                <a:lnTo>
                  <a:pt x="414647" y="275509"/>
                </a:lnTo>
                <a:lnTo>
                  <a:pt x="414647" y="68186"/>
                </a:lnTo>
                <a:close/>
              </a:path>
              <a:path w="6052820" h="856615">
                <a:moveTo>
                  <a:pt x="1146196" y="660670"/>
                </a:moveTo>
                <a:lnTo>
                  <a:pt x="822772" y="660670"/>
                </a:lnTo>
                <a:lnTo>
                  <a:pt x="822772" y="760186"/>
                </a:lnTo>
                <a:lnTo>
                  <a:pt x="1594937" y="760186"/>
                </a:lnTo>
                <a:lnTo>
                  <a:pt x="1594937" y="701214"/>
                </a:lnTo>
                <a:lnTo>
                  <a:pt x="1146196" y="701214"/>
                </a:lnTo>
                <a:lnTo>
                  <a:pt x="1146196" y="660670"/>
                </a:lnTo>
                <a:close/>
              </a:path>
              <a:path w="6052820" h="856615">
                <a:moveTo>
                  <a:pt x="1268748" y="499419"/>
                </a:moveTo>
                <a:lnTo>
                  <a:pt x="1146196" y="499419"/>
                </a:lnTo>
                <a:lnTo>
                  <a:pt x="1146196" y="701214"/>
                </a:lnTo>
                <a:lnTo>
                  <a:pt x="1268748" y="701214"/>
                </a:lnTo>
                <a:lnTo>
                  <a:pt x="1268748" y="499419"/>
                </a:lnTo>
                <a:close/>
              </a:path>
              <a:path w="6052820" h="856615">
                <a:moveTo>
                  <a:pt x="1594937" y="660670"/>
                </a:moveTo>
                <a:lnTo>
                  <a:pt x="1268748" y="660670"/>
                </a:lnTo>
                <a:lnTo>
                  <a:pt x="1268748" y="701214"/>
                </a:lnTo>
                <a:lnTo>
                  <a:pt x="1594937" y="701214"/>
                </a:lnTo>
                <a:lnTo>
                  <a:pt x="1594937" y="660670"/>
                </a:lnTo>
                <a:close/>
              </a:path>
              <a:path w="6052820" h="856615">
                <a:moveTo>
                  <a:pt x="1508321" y="56207"/>
                </a:moveTo>
                <a:lnTo>
                  <a:pt x="909387" y="56207"/>
                </a:lnTo>
                <a:lnTo>
                  <a:pt x="909387" y="152958"/>
                </a:lnTo>
                <a:lnTo>
                  <a:pt x="1386692" y="152958"/>
                </a:lnTo>
                <a:lnTo>
                  <a:pt x="1386692" y="244181"/>
                </a:lnTo>
                <a:lnTo>
                  <a:pt x="911230" y="244181"/>
                </a:lnTo>
                <a:lnTo>
                  <a:pt x="911230" y="533512"/>
                </a:lnTo>
                <a:lnTo>
                  <a:pt x="1146196" y="533512"/>
                </a:lnTo>
                <a:lnTo>
                  <a:pt x="1146196" y="499419"/>
                </a:lnTo>
                <a:lnTo>
                  <a:pt x="1527672" y="499419"/>
                </a:lnTo>
                <a:lnTo>
                  <a:pt x="1527672" y="483754"/>
                </a:lnTo>
                <a:lnTo>
                  <a:pt x="1032859" y="483754"/>
                </a:lnTo>
                <a:lnTo>
                  <a:pt x="1032859" y="340010"/>
                </a:lnTo>
                <a:lnTo>
                  <a:pt x="1508321" y="340010"/>
                </a:lnTo>
                <a:lnTo>
                  <a:pt x="1508321" y="56207"/>
                </a:lnTo>
                <a:close/>
              </a:path>
              <a:path w="6052820" h="856615">
                <a:moveTo>
                  <a:pt x="1527672" y="499419"/>
                </a:moveTo>
                <a:lnTo>
                  <a:pt x="1268748" y="499419"/>
                </a:lnTo>
                <a:lnTo>
                  <a:pt x="1268748" y="533512"/>
                </a:lnTo>
                <a:lnTo>
                  <a:pt x="1527672" y="533512"/>
                </a:lnTo>
                <a:lnTo>
                  <a:pt x="1527672" y="499419"/>
                </a:lnTo>
                <a:close/>
              </a:path>
              <a:path w="6052820" h="856615">
                <a:moveTo>
                  <a:pt x="1527672" y="434918"/>
                </a:moveTo>
                <a:lnTo>
                  <a:pt x="1032859" y="434918"/>
                </a:lnTo>
                <a:lnTo>
                  <a:pt x="1032859" y="483754"/>
                </a:lnTo>
                <a:lnTo>
                  <a:pt x="1527672" y="483754"/>
                </a:lnTo>
                <a:lnTo>
                  <a:pt x="1527672" y="434918"/>
                </a:lnTo>
                <a:close/>
              </a:path>
              <a:path w="6052820" h="856615">
                <a:moveTo>
                  <a:pt x="1881432" y="46993"/>
                </a:moveTo>
                <a:lnTo>
                  <a:pt x="1856553" y="46993"/>
                </a:lnTo>
                <a:lnTo>
                  <a:pt x="1856553" y="122551"/>
                </a:lnTo>
                <a:lnTo>
                  <a:pt x="1853780" y="165876"/>
                </a:lnTo>
                <a:lnTo>
                  <a:pt x="1845251" y="208273"/>
                </a:lnTo>
                <a:lnTo>
                  <a:pt x="1830654" y="248986"/>
                </a:lnTo>
                <a:lnTo>
                  <a:pt x="1809675" y="287258"/>
                </a:lnTo>
                <a:lnTo>
                  <a:pt x="1782001" y="322334"/>
                </a:lnTo>
                <a:lnTo>
                  <a:pt x="1747319" y="353457"/>
                </a:lnTo>
                <a:lnTo>
                  <a:pt x="1705316" y="379873"/>
                </a:lnTo>
                <a:lnTo>
                  <a:pt x="1655679" y="400825"/>
                </a:lnTo>
                <a:lnTo>
                  <a:pt x="1721102" y="497576"/>
                </a:lnTo>
                <a:lnTo>
                  <a:pt x="1767114" y="477995"/>
                </a:lnTo>
                <a:lnTo>
                  <a:pt x="1807908" y="453266"/>
                </a:lnTo>
                <a:lnTo>
                  <a:pt x="1843572" y="423827"/>
                </a:lnTo>
                <a:lnTo>
                  <a:pt x="1874193" y="390114"/>
                </a:lnTo>
                <a:lnTo>
                  <a:pt x="1899861" y="352565"/>
                </a:lnTo>
                <a:lnTo>
                  <a:pt x="1920662" y="311615"/>
                </a:lnTo>
                <a:lnTo>
                  <a:pt x="1906003" y="279127"/>
                </a:lnTo>
                <a:lnTo>
                  <a:pt x="1892307" y="233319"/>
                </a:lnTo>
                <a:lnTo>
                  <a:pt x="1884139" y="184956"/>
                </a:lnTo>
                <a:lnTo>
                  <a:pt x="1881432" y="134529"/>
                </a:lnTo>
                <a:lnTo>
                  <a:pt x="1881432" y="46993"/>
                </a:lnTo>
                <a:close/>
              </a:path>
              <a:path w="6052820" h="856615">
                <a:moveTo>
                  <a:pt x="1980947" y="46993"/>
                </a:moveTo>
                <a:lnTo>
                  <a:pt x="1956990" y="46993"/>
                </a:lnTo>
                <a:lnTo>
                  <a:pt x="1956990" y="122551"/>
                </a:lnTo>
                <a:lnTo>
                  <a:pt x="1954763" y="172733"/>
                </a:lnTo>
                <a:lnTo>
                  <a:pt x="1948026" y="221263"/>
                </a:lnTo>
                <a:lnTo>
                  <a:pt x="1936689" y="267702"/>
                </a:lnTo>
                <a:lnTo>
                  <a:pt x="1920663" y="311616"/>
                </a:lnTo>
                <a:lnTo>
                  <a:pt x="1925297" y="321886"/>
                </a:lnTo>
                <a:lnTo>
                  <a:pt x="1950255" y="361103"/>
                </a:lnTo>
                <a:lnTo>
                  <a:pt x="1980947" y="396286"/>
                </a:lnTo>
                <a:lnTo>
                  <a:pt x="2017441" y="426941"/>
                </a:lnTo>
                <a:lnTo>
                  <a:pt x="2059804" y="452576"/>
                </a:lnTo>
                <a:lnTo>
                  <a:pt x="2108106" y="472697"/>
                </a:lnTo>
                <a:lnTo>
                  <a:pt x="2171685" y="377789"/>
                </a:lnTo>
                <a:lnTo>
                  <a:pt x="2119050" y="356626"/>
                </a:lnTo>
                <a:lnTo>
                  <a:pt x="2075441" y="329321"/>
                </a:lnTo>
                <a:lnTo>
                  <a:pt x="2040521" y="296842"/>
                </a:lnTo>
                <a:lnTo>
                  <a:pt x="2013950" y="260157"/>
                </a:lnTo>
                <a:lnTo>
                  <a:pt x="1995389" y="220231"/>
                </a:lnTo>
                <a:lnTo>
                  <a:pt x="1984501" y="178033"/>
                </a:lnTo>
                <a:lnTo>
                  <a:pt x="1980947" y="134529"/>
                </a:lnTo>
                <a:lnTo>
                  <a:pt x="1980947" y="46993"/>
                </a:lnTo>
                <a:close/>
              </a:path>
              <a:path w="6052820" h="856615">
                <a:moveTo>
                  <a:pt x="1956990" y="46993"/>
                </a:moveTo>
                <a:lnTo>
                  <a:pt x="1881432" y="46993"/>
                </a:lnTo>
                <a:lnTo>
                  <a:pt x="1881432" y="134529"/>
                </a:lnTo>
                <a:lnTo>
                  <a:pt x="1884139" y="184956"/>
                </a:lnTo>
                <a:lnTo>
                  <a:pt x="1892307" y="233319"/>
                </a:lnTo>
                <a:lnTo>
                  <a:pt x="1906003" y="279127"/>
                </a:lnTo>
                <a:lnTo>
                  <a:pt x="1920663" y="311616"/>
                </a:lnTo>
                <a:lnTo>
                  <a:pt x="1936689" y="267702"/>
                </a:lnTo>
                <a:lnTo>
                  <a:pt x="1948026" y="221263"/>
                </a:lnTo>
                <a:lnTo>
                  <a:pt x="1954763" y="172733"/>
                </a:lnTo>
                <a:lnTo>
                  <a:pt x="1956990" y="122551"/>
                </a:lnTo>
                <a:lnTo>
                  <a:pt x="1956990" y="46993"/>
                </a:lnTo>
                <a:close/>
              </a:path>
              <a:path w="6052820" h="856615">
                <a:moveTo>
                  <a:pt x="2341229" y="921"/>
                </a:moveTo>
                <a:lnTo>
                  <a:pt x="2218678" y="921"/>
                </a:lnTo>
                <a:lnTo>
                  <a:pt x="2218678" y="504947"/>
                </a:lnTo>
                <a:lnTo>
                  <a:pt x="2341229" y="504947"/>
                </a:lnTo>
                <a:lnTo>
                  <a:pt x="2341229" y="299467"/>
                </a:lnTo>
                <a:lnTo>
                  <a:pt x="2307136" y="299467"/>
                </a:lnTo>
                <a:lnTo>
                  <a:pt x="2307136" y="198109"/>
                </a:lnTo>
                <a:lnTo>
                  <a:pt x="2341229" y="198109"/>
                </a:lnTo>
                <a:lnTo>
                  <a:pt x="2341229" y="921"/>
                </a:lnTo>
                <a:close/>
              </a:path>
              <a:path w="6052820" h="856615">
                <a:moveTo>
                  <a:pt x="2341229" y="198109"/>
                </a:moveTo>
                <a:lnTo>
                  <a:pt x="2307136" y="198109"/>
                </a:lnTo>
                <a:lnTo>
                  <a:pt x="2307136" y="299467"/>
                </a:lnTo>
                <a:lnTo>
                  <a:pt x="2341229" y="299467"/>
                </a:lnTo>
                <a:lnTo>
                  <a:pt x="2341229" y="198109"/>
                </a:lnTo>
                <a:close/>
              </a:path>
              <a:path w="6052820" h="856615">
                <a:moveTo>
                  <a:pt x="2454566" y="198109"/>
                </a:moveTo>
                <a:lnTo>
                  <a:pt x="2341229" y="198109"/>
                </a:lnTo>
                <a:lnTo>
                  <a:pt x="2341229" y="299467"/>
                </a:lnTo>
                <a:lnTo>
                  <a:pt x="2454566" y="299467"/>
                </a:lnTo>
                <a:lnTo>
                  <a:pt x="2454566" y="198109"/>
                </a:lnTo>
                <a:close/>
              </a:path>
              <a:path w="6052820" h="856615">
                <a:moveTo>
                  <a:pt x="2062955" y="524298"/>
                </a:moveTo>
                <a:lnTo>
                  <a:pt x="1999464" y="527152"/>
                </a:lnTo>
                <a:lnTo>
                  <a:pt x="1942722" y="535557"/>
                </a:lnTo>
                <a:lnTo>
                  <a:pt x="1893257" y="549274"/>
                </a:lnTo>
                <a:lnTo>
                  <a:pt x="1851600" y="568066"/>
                </a:lnTo>
                <a:lnTo>
                  <a:pt x="1818279" y="591696"/>
                </a:lnTo>
                <a:lnTo>
                  <a:pt x="1778762" y="652518"/>
                </a:lnTo>
                <a:lnTo>
                  <a:pt x="1773624" y="689235"/>
                </a:lnTo>
                <a:lnTo>
                  <a:pt x="1778762" y="726217"/>
                </a:lnTo>
                <a:lnTo>
                  <a:pt x="1818279" y="787179"/>
                </a:lnTo>
                <a:lnTo>
                  <a:pt x="1851600" y="810750"/>
                </a:lnTo>
                <a:lnTo>
                  <a:pt x="1893257" y="829439"/>
                </a:lnTo>
                <a:lnTo>
                  <a:pt x="1942722" y="843043"/>
                </a:lnTo>
                <a:lnTo>
                  <a:pt x="1999464" y="851356"/>
                </a:lnTo>
                <a:lnTo>
                  <a:pt x="2062955" y="854172"/>
                </a:lnTo>
                <a:lnTo>
                  <a:pt x="2126142" y="851356"/>
                </a:lnTo>
                <a:lnTo>
                  <a:pt x="2182656" y="843043"/>
                </a:lnTo>
                <a:lnTo>
                  <a:pt x="2231956" y="829439"/>
                </a:lnTo>
                <a:lnTo>
                  <a:pt x="2273504" y="810750"/>
                </a:lnTo>
                <a:lnTo>
                  <a:pt x="2306758" y="787179"/>
                </a:lnTo>
                <a:lnTo>
                  <a:pt x="2330894" y="759264"/>
                </a:lnTo>
                <a:lnTo>
                  <a:pt x="2062955" y="759264"/>
                </a:lnTo>
                <a:lnTo>
                  <a:pt x="1990881" y="755060"/>
                </a:lnTo>
                <a:lnTo>
                  <a:pt x="1938331" y="742218"/>
                </a:lnTo>
                <a:lnTo>
                  <a:pt x="1906167" y="720391"/>
                </a:lnTo>
                <a:lnTo>
                  <a:pt x="1895253" y="689235"/>
                </a:lnTo>
                <a:lnTo>
                  <a:pt x="1906167" y="658468"/>
                </a:lnTo>
                <a:lnTo>
                  <a:pt x="1938331" y="636598"/>
                </a:lnTo>
                <a:lnTo>
                  <a:pt x="1990881" y="623539"/>
                </a:lnTo>
                <a:lnTo>
                  <a:pt x="2062955" y="619206"/>
                </a:lnTo>
                <a:lnTo>
                  <a:pt x="2330557" y="619206"/>
                </a:lnTo>
                <a:lnTo>
                  <a:pt x="2306758" y="591696"/>
                </a:lnTo>
                <a:lnTo>
                  <a:pt x="2273504" y="568066"/>
                </a:lnTo>
                <a:lnTo>
                  <a:pt x="2231956" y="549274"/>
                </a:lnTo>
                <a:lnTo>
                  <a:pt x="2182656" y="535557"/>
                </a:lnTo>
                <a:lnTo>
                  <a:pt x="2126142" y="527152"/>
                </a:lnTo>
                <a:lnTo>
                  <a:pt x="2062955" y="524298"/>
                </a:lnTo>
                <a:close/>
              </a:path>
              <a:path w="6052820" h="856615">
                <a:moveTo>
                  <a:pt x="2330557" y="619206"/>
                </a:moveTo>
                <a:lnTo>
                  <a:pt x="2062955" y="619206"/>
                </a:lnTo>
                <a:lnTo>
                  <a:pt x="2134885" y="623539"/>
                </a:lnTo>
                <a:lnTo>
                  <a:pt x="2187119" y="636598"/>
                </a:lnTo>
                <a:lnTo>
                  <a:pt x="2218966" y="658468"/>
                </a:lnTo>
                <a:lnTo>
                  <a:pt x="2229735" y="689235"/>
                </a:lnTo>
                <a:lnTo>
                  <a:pt x="2218966" y="720391"/>
                </a:lnTo>
                <a:lnTo>
                  <a:pt x="2187119" y="742218"/>
                </a:lnTo>
                <a:lnTo>
                  <a:pt x="2134885" y="755060"/>
                </a:lnTo>
                <a:lnTo>
                  <a:pt x="2062955" y="759264"/>
                </a:lnTo>
                <a:lnTo>
                  <a:pt x="2330894" y="759264"/>
                </a:lnTo>
                <a:lnTo>
                  <a:pt x="2331180" y="758933"/>
                </a:lnTo>
                <a:lnTo>
                  <a:pt x="2346229" y="726217"/>
                </a:lnTo>
                <a:lnTo>
                  <a:pt x="2351365" y="689235"/>
                </a:lnTo>
                <a:lnTo>
                  <a:pt x="2346229" y="652518"/>
                </a:lnTo>
                <a:lnTo>
                  <a:pt x="2331180" y="619926"/>
                </a:lnTo>
                <a:lnTo>
                  <a:pt x="2330557" y="619206"/>
                </a:lnTo>
                <a:close/>
              </a:path>
              <a:path w="6052820" h="856615">
                <a:moveTo>
                  <a:pt x="3188880" y="921"/>
                </a:moveTo>
                <a:lnTo>
                  <a:pt x="3066329" y="921"/>
                </a:lnTo>
                <a:lnTo>
                  <a:pt x="3066329" y="479147"/>
                </a:lnTo>
                <a:lnTo>
                  <a:pt x="3188880" y="479147"/>
                </a:lnTo>
                <a:lnTo>
                  <a:pt x="3188880" y="292095"/>
                </a:lnTo>
                <a:lnTo>
                  <a:pt x="3154787" y="292095"/>
                </a:lnTo>
                <a:lnTo>
                  <a:pt x="3154787" y="192580"/>
                </a:lnTo>
                <a:lnTo>
                  <a:pt x="3188880" y="192580"/>
                </a:lnTo>
                <a:lnTo>
                  <a:pt x="3188880" y="921"/>
                </a:lnTo>
                <a:close/>
              </a:path>
              <a:path w="6052820" h="856615">
                <a:moveTo>
                  <a:pt x="3188880" y="192580"/>
                </a:moveTo>
                <a:lnTo>
                  <a:pt x="3154787" y="192580"/>
                </a:lnTo>
                <a:lnTo>
                  <a:pt x="3154787" y="292095"/>
                </a:lnTo>
                <a:lnTo>
                  <a:pt x="3188880" y="292095"/>
                </a:lnTo>
                <a:lnTo>
                  <a:pt x="3188880" y="192580"/>
                </a:lnTo>
                <a:close/>
              </a:path>
              <a:path w="6052820" h="856615">
                <a:moveTo>
                  <a:pt x="3302217" y="192580"/>
                </a:moveTo>
                <a:lnTo>
                  <a:pt x="3188880" y="192580"/>
                </a:lnTo>
                <a:lnTo>
                  <a:pt x="3188880" y="292095"/>
                </a:lnTo>
                <a:lnTo>
                  <a:pt x="3302217" y="292095"/>
                </a:lnTo>
                <a:lnTo>
                  <a:pt x="3302217" y="192580"/>
                </a:lnTo>
                <a:close/>
              </a:path>
              <a:path w="6052820" h="856615">
                <a:moveTo>
                  <a:pt x="2928113" y="53443"/>
                </a:moveTo>
                <a:lnTo>
                  <a:pt x="2549402" y="53443"/>
                </a:lnTo>
                <a:lnTo>
                  <a:pt x="2549402" y="449661"/>
                </a:lnTo>
                <a:lnTo>
                  <a:pt x="2620353" y="449661"/>
                </a:lnTo>
                <a:lnTo>
                  <a:pt x="2687407" y="449418"/>
                </a:lnTo>
                <a:lnTo>
                  <a:pt x="2746979" y="448581"/>
                </a:lnTo>
                <a:lnTo>
                  <a:pt x="2800222" y="446989"/>
                </a:lnTo>
                <a:lnTo>
                  <a:pt x="2848294" y="444478"/>
                </a:lnTo>
                <a:lnTo>
                  <a:pt x="2892348" y="440888"/>
                </a:lnTo>
                <a:lnTo>
                  <a:pt x="2933541" y="436056"/>
                </a:lnTo>
                <a:lnTo>
                  <a:pt x="2973028" y="429820"/>
                </a:lnTo>
                <a:lnTo>
                  <a:pt x="3011964" y="422018"/>
                </a:lnTo>
                <a:lnTo>
                  <a:pt x="3010253" y="408197"/>
                </a:lnTo>
                <a:lnTo>
                  <a:pt x="2671032" y="408197"/>
                </a:lnTo>
                <a:lnTo>
                  <a:pt x="2671032" y="351067"/>
                </a:lnTo>
                <a:lnTo>
                  <a:pt x="2620353" y="351067"/>
                </a:lnTo>
                <a:lnTo>
                  <a:pt x="2671032" y="350882"/>
                </a:lnTo>
                <a:lnTo>
                  <a:pt x="2671032" y="151115"/>
                </a:lnTo>
                <a:lnTo>
                  <a:pt x="2928113" y="151115"/>
                </a:lnTo>
                <a:lnTo>
                  <a:pt x="2928113" y="53443"/>
                </a:lnTo>
                <a:close/>
              </a:path>
              <a:path w="6052820" h="856615">
                <a:moveTo>
                  <a:pt x="2999985" y="325267"/>
                </a:moveTo>
                <a:lnTo>
                  <a:pt x="2961904" y="332460"/>
                </a:lnTo>
                <a:lnTo>
                  <a:pt x="2923564" y="338239"/>
                </a:lnTo>
                <a:lnTo>
                  <a:pt x="2883755" y="342744"/>
                </a:lnTo>
                <a:lnTo>
                  <a:pt x="2841268" y="346115"/>
                </a:lnTo>
                <a:lnTo>
                  <a:pt x="2794893" y="348492"/>
                </a:lnTo>
                <a:lnTo>
                  <a:pt x="2743423" y="350016"/>
                </a:lnTo>
                <a:lnTo>
                  <a:pt x="2685646" y="350828"/>
                </a:lnTo>
                <a:lnTo>
                  <a:pt x="2671032" y="350882"/>
                </a:lnTo>
                <a:lnTo>
                  <a:pt x="2671032" y="408197"/>
                </a:lnTo>
                <a:lnTo>
                  <a:pt x="3010253" y="408197"/>
                </a:lnTo>
                <a:lnTo>
                  <a:pt x="2999985" y="325267"/>
                </a:lnTo>
                <a:close/>
              </a:path>
              <a:path w="6052820" h="856615">
                <a:moveTo>
                  <a:pt x="2671032" y="350882"/>
                </a:moveTo>
                <a:lnTo>
                  <a:pt x="2620353" y="351067"/>
                </a:lnTo>
                <a:lnTo>
                  <a:pt x="2671032" y="351067"/>
                </a:lnTo>
                <a:lnTo>
                  <a:pt x="2671032" y="350882"/>
                </a:lnTo>
                <a:close/>
              </a:path>
              <a:path w="6052820" h="856615">
                <a:moveTo>
                  <a:pt x="3188880" y="516005"/>
                </a:moveTo>
                <a:lnTo>
                  <a:pt x="2634175" y="516005"/>
                </a:lnTo>
                <a:lnTo>
                  <a:pt x="2634175" y="844958"/>
                </a:lnTo>
                <a:lnTo>
                  <a:pt x="3188880" y="844958"/>
                </a:lnTo>
                <a:lnTo>
                  <a:pt x="3188880" y="748207"/>
                </a:lnTo>
                <a:lnTo>
                  <a:pt x="2754883" y="748207"/>
                </a:lnTo>
                <a:lnTo>
                  <a:pt x="2754883" y="612756"/>
                </a:lnTo>
                <a:lnTo>
                  <a:pt x="3188880" y="612756"/>
                </a:lnTo>
                <a:lnTo>
                  <a:pt x="3188880" y="516005"/>
                </a:lnTo>
                <a:close/>
              </a:path>
              <a:path w="6052820" h="856615">
                <a:moveTo>
                  <a:pt x="3188880" y="612756"/>
                </a:moveTo>
                <a:lnTo>
                  <a:pt x="3069093" y="612756"/>
                </a:lnTo>
                <a:lnTo>
                  <a:pt x="3069093" y="748207"/>
                </a:lnTo>
                <a:lnTo>
                  <a:pt x="3188880" y="748207"/>
                </a:lnTo>
                <a:lnTo>
                  <a:pt x="3188880" y="612756"/>
                </a:lnTo>
                <a:close/>
              </a:path>
              <a:path w="6052820" h="856615">
                <a:moveTo>
                  <a:pt x="3928060" y="23035"/>
                </a:moveTo>
                <a:lnTo>
                  <a:pt x="3907789" y="23035"/>
                </a:lnTo>
                <a:lnTo>
                  <a:pt x="3907789" y="49757"/>
                </a:lnTo>
                <a:lnTo>
                  <a:pt x="3903302" y="86258"/>
                </a:lnTo>
                <a:lnTo>
                  <a:pt x="3889864" y="122522"/>
                </a:lnTo>
                <a:lnTo>
                  <a:pt x="3867507" y="157533"/>
                </a:lnTo>
                <a:lnTo>
                  <a:pt x="3836262" y="190276"/>
                </a:lnTo>
                <a:lnTo>
                  <a:pt x="3796164" y="219737"/>
                </a:lnTo>
                <a:lnTo>
                  <a:pt x="3747243" y="244900"/>
                </a:lnTo>
                <a:lnTo>
                  <a:pt x="3689532" y="264751"/>
                </a:lnTo>
                <a:lnTo>
                  <a:pt x="3623065" y="278274"/>
                </a:lnTo>
                <a:lnTo>
                  <a:pt x="3669136" y="374103"/>
                </a:lnTo>
                <a:lnTo>
                  <a:pt x="3726156" y="362624"/>
                </a:lnTo>
                <a:lnTo>
                  <a:pt x="3778493" y="346509"/>
                </a:lnTo>
                <a:lnTo>
                  <a:pt x="3825992" y="326103"/>
                </a:lnTo>
                <a:lnTo>
                  <a:pt x="3868494" y="301751"/>
                </a:lnTo>
                <a:lnTo>
                  <a:pt x="3905841" y="273797"/>
                </a:lnTo>
                <a:lnTo>
                  <a:pt x="3937890" y="242568"/>
                </a:lnTo>
                <a:lnTo>
                  <a:pt x="3964439" y="208466"/>
                </a:lnTo>
                <a:lnTo>
                  <a:pt x="3970830" y="197267"/>
                </a:lnTo>
                <a:lnTo>
                  <a:pt x="3955519" y="170625"/>
                </a:lnTo>
                <a:lnTo>
                  <a:pt x="3940369" y="132027"/>
                </a:lnTo>
                <a:lnTo>
                  <a:pt x="3931164" y="91619"/>
                </a:lnTo>
                <a:lnTo>
                  <a:pt x="3928060" y="49757"/>
                </a:lnTo>
                <a:lnTo>
                  <a:pt x="3928060" y="23035"/>
                </a:lnTo>
                <a:close/>
              </a:path>
              <a:path w="6052820" h="856615">
                <a:moveTo>
                  <a:pt x="4033105" y="23035"/>
                </a:moveTo>
                <a:lnTo>
                  <a:pt x="4012833" y="23035"/>
                </a:lnTo>
                <a:lnTo>
                  <a:pt x="4012833" y="49757"/>
                </a:lnTo>
                <a:lnTo>
                  <a:pt x="4009729" y="92078"/>
                </a:lnTo>
                <a:lnTo>
                  <a:pt x="4000524" y="132867"/>
                </a:lnTo>
                <a:lnTo>
                  <a:pt x="3985375" y="171777"/>
                </a:lnTo>
                <a:lnTo>
                  <a:pt x="3970830" y="197267"/>
                </a:lnTo>
                <a:lnTo>
                  <a:pt x="3976454" y="207054"/>
                </a:lnTo>
                <a:lnTo>
                  <a:pt x="4003018" y="240957"/>
                </a:lnTo>
                <a:lnTo>
                  <a:pt x="4035052" y="271978"/>
                </a:lnTo>
                <a:lnTo>
                  <a:pt x="4072399" y="299759"/>
                </a:lnTo>
                <a:lnTo>
                  <a:pt x="4114901" y="323943"/>
                </a:lnTo>
                <a:lnTo>
                  <a:pt x="4162400" y="344172"/>
                </a:lnTo>
                <a:lnTo>
                  <a:pt x="4214738" y="360090"/>
                </a:lnTo>
                <a:lnTo>
                  <a:pt x="4271757" y="371339"/>
                </a:lnTo>
                <a:lnTo>
                  <a:pt x="4316907" y="275509"/>
                </a:lnTo>
                <a:lnTo>
                  <a:pt x="4250744" y="262257"/>
                </a:lnTo>
                <a:lnTo>
                  <a:pt x="4193262" y="242568"/>
                </a:lnTo>
                <a:lnTo>
                  <a:pt x="4144505" y="217524"/>
                </a:lnTo>
                <a:lnTo>
                  <a:pt x="4104516" y="188203"/>
                </a:lnTo>
                <a:lnTo>
                  <a:pt x="4073338" y="155687"/>
                </a:lnTo>
                <a:lnTo>
                  <a:pt x="4051015" y="121053"/>
                </a:lnTo>
                <a:lnTo>
                  <a:pt x="4037589" y="85384"/>
                </a:lnTo>
                <a:lnTo>
                  <a:pt x="4033105" y="49757"/>
                </a:lnTo>
                <a:lnTo>
                  <a:pt x="4033105" y="23035"/>
                </a:lnTo>
                <a:close/>
              </a:path>
              <a:path w="6052820" h="856615">
                <a:moveTo>
                  <a:pt x="4012833" y="23035"/>
                </a:moveTo>
                <a:lnTo>
                  <a:pt x="3928060" y="23035"/>
                </a:lnTo>
                <a:lnTo>
                  <a:pt x="3928060" y="49757"/>
                </a:lnTo>
                <a:lnTo>
                  <a:pt x="3931164" y="91619"/>
                </a:lnTo>
                <a:lnTo>
                  <a:pt x="3940369" y="132027"/>
                </a:lnTo>
                <a:lnTo>
                  <a:pt x="3955519" y="170625"/>
                </a:lnTo>
                <a:lnTo>
                  <a:pt x="3970830" y="197267"/>
                </a:lnTo>
                <a:lnTo>
                  <a:pt x="3985375" y="171777"/>
                </a:lnTo>
                <a:lnTo>
                  <a:pt x="4000524" y="132867"/>
                </a:lnTo>
                <a:lnTo>
                  <a:pt x="4009729" y="92078"/>
                </a:lnTo>
                <a:lnTo>
                  <a:pt x="4012833" y="49757"/>
                </a:lnTo>
                <a:lnTo>
                  <a:pt x="4012833" y="23035"/>
                </a:lnTo>
                <a:close/>
              </a:path>
              <a:path w="6052820" h="856615">
                <a:moveTo>
                  <a:pt x="3795373" y="589720"/>
                </a:moveTo>
                <a:lnTo>
                  <a:pt x="3673744" y="589720"/>
                </a:lnTo>
                <a:lnTo>
                  <a:pt x="3673744" y="839430"/>
                </a:lnTo>
                <a:lnTo>
                  <a:pt x="4271757" y="839430"/>
                </a:lnTo>
                <a:lnTo>
                  <a:pt x="4271757" y="772165"/>
                </a:lnTo>
                <a:lnTo>
                  <a:pt x="3795373" y="772165"/>
                </a:lnTo>
                <a:lnTo>
                  <a:pt x="3795373" y="589720"/>
                </a:lnTo>
                <a:close/>
              </a:path>
              <a:path w="6052820" h="856615">
                <a:moveTo>
                  <a:pt x="4271757" y="741757"/>
                </a:moveTo>
                <a:lnTo>
                  <a:pt x="3795373" y="741757"/>
                </a:lnTo>
                <a:lnTo>
                  <a:pt x="3795373" y="772165"/>
                </a:lnTo>
                <a:lnTo>
                  <a:pt x="4271757" y="772165"/>
                </a:lnTo>
                <a:lnTo>
                  <a:pt x="4271757" y="741757"/>
                </a:lnTo>
                <a:close/>
              </a:path>
              <a:path w="6052820" h="856615">
                <a:moveTo>
                  <a:pt x="4042319" y="481912"/>
                </a:moveTo>
                <a:lnTo>
                  <a:pt x="3918846" y="481912"/>
                </a:lnTo>
                <a:lnTo>
                  <a:pt x="3918846" y="661592"/>
                </a:lnTo>
                <a:lnTo>
                  <a:pt x="4042319" y="661592"/>
                </a:lnTo>
                <a:lnTo>
                  <a:pt x="4042319" y="481912"/>
                </a:lnTo>
                <a:close/>
              </a:path>
              <a:path w="6052820" h="856615">
                <a:moveTo>
                  <a:pt x="4356529" y="420175"/>
                </a:moveTo>
                <a:lnTo>
                  <a:pt x="3584364" y="420175"/>
                </a:lnTo>
                <a:lnTo>
                  <a:pt x="3584364" y="517848"/>
                </a:lnTo>
                <a:lnTo>
                  <a:pt x="3918846" y="517848"/>
                </a:lnTo>
                <a:lnTo>
                  <a:pt x="3918846" y="481912"/>
                </a:lnTo>
                <a:lnTo>
                  <a:pt x="4356529" y="481912"/>
                </a:lnTo>
                <a:lnTo>
                  <a:pt x="4356529" y="420175"/>
                </a:lnTo>
                <a:close/>
              </a:path>
              <a:path w="6052820" h="856615">
                <a:moveTo>
                  <a:pt x="4356529" y="481912"/>
                </a:moveTo>
                <a:lnTo>
                  <a:pt x="4042319" y="481912"/>
                </a:lnTo>
                <a:lnTo>
                  <a:pt x="4042319" y="517848"/>
                </a:lnTo>
                <a:lnTo>
                  <a:pt x="4356529" y="517848"/>
                </a:lnTo>
                <a:lnTo>
                  <a:pt x="4356529" y="481912"/>
                </a:lnTo>
                <a:close/>
              </a:path>
              <a:path w="6052820" h="856615">
                <a:moveTo>
                  <a:pt x="5147972" y="0"/>
                </a:moveTo>
                <a:lnTo>
                  <a:pt x="5026343" y="0"/>
                </a:lnTo>
                <a:lnTo>
                  <a:pt x="5026343" y="856015"/>
                </a:lnTo>
                <a:lnTo>
                  <a:pt x="5147972" y="856015"/>
                </a:lnTo>
                <a:lnTo>
                  <a:pt x="5147972" y="365810"/>
                </a:lnTo>
                <a:lnTo>
                  <a:pt x="5087158" y="365810"/>
                </a:lnTo>
                <a:lnTo>
                  <a:pt x="5087158" y="267216"/>
                </a:lnTo>
                <a:lnTo>
                  <a:pt x="5147972" y="267216"/>
                </a:lnTo>
                <a:lnTo>
                  <a:pt x="5147972" y="0"/>
                </a:lnTo>
                <a:close/>
              </a:path>
              <a:path w="6052820" h="856615">
                <a:moveTo>
                  <a:pt x="4655924" y="66343"/>
                </a:moveTo>
                <a:lnTo>
                  <a:pt x="4630124" y="66343"/>
                </a:lnTo>
                <a:lnTo>
                  <a:pt x="4630124" y="189816"/>
                </a:lnTo>
                <a:lnTo>
                  <a:pt x="4628173" y="238450"/>
                </a:lnTo>
                <a:lnTo>
                  <a:pt x="4622251" y="286648"/>
                </a:lnTo>
                <a:lnTo>
                  <a:pt x="4612261" y="333806"/>
                </a:lnTo>
                <a:lnTo>
                  <a:pt x="4598102" y="379322"/>
                </a:lnTo>
                <a:lnTo>
                  <a:pt x="4579676" y="422594"/>
                </a:lnTo>
                <a:lnTo>
                  <a:pt x="4556881" y="463018"/>
                </a:lnTo>
                <a:lnTo>
                  <a:pt x="4529619" y="499993"/>
                </a:lnTo>
                <a:lnTo>
                  <a:pt x="4497791" y="532915"/>
                </a:lnTo>
                <a:lnTo>
                  <a:pt x="4461297" y="561182"/>
                </a:lnTo>
                <a:lnTo>
                  <a:pt x="4420036" y="584191"/>
                </a:lnTo>
                <a:lnTo>
                  <a:pt x="4496516" y="682785"/>
                </a:lnTo>
                <a:lnTo>
                  <a:pt x="4534783" y="660345"/>
                </a:lnTo>
                <a:lnTo>
                  <a:pt x="4569454" y="633343"/>
                </a:lnTo>
                <a:lnTo>
                  <a:pt x="4600581" y="602130"/>
                </a:lnTo>
                <a:lnTo>
                  <a:pt x="4628213" y="567059"/>
                </a:lnTo>
                <a:lnTo>
                  <a:pt x="4652403" y="528481"/>
                </a:lnTo>
                <a:lnTo>
                  <a:pt x="4673201" y="486749"/>
                </a:lnTo>
                <a:lnTo>
                  <a:pt x="4690660" y="442214"/>
                </a:lnTo>
                <a:lnTo>
                  <a:pt x="4692572" y="435873"/>
                </a:lnTo>
                <a:lnTo>
                  <a:pt x="4679302" y="391201"/>
                </a:lnTo>
                <a:lnTo>
                  <a:pt x="4668940" y="343451"/>
                </a:lnTo>
                <a:lnTo>
                  <a:pt x="4661649" y="293772"/>
                </a:lnTo>
                <a:lnTo>
                  <a:pt x="4657341" y="242461"/>
                </a:lnTo>
                <a:lnTo>
                  <a:pt x="4655924" y="189816"/>
                </a:lnTo>
                <a:lnTo>
                  <a:pt x="4655924" y="66343"/>
                </a:lnTo>
                <a:close/>
              </a:path>
              <a:path w="6052820" h="856615">
                <a:moveTo>
                  <a:pt x="4753597" y="66343"/>
                </a:moveTo>
                <a:lnTo>
                  <a:pt x="4729640" y="66343"/>
                </a:lnTo>
                <a:lnTo>
                  <a:pt x="4729640" y="189816"/>
                </a:lnTo>
                <a:lnTo>
                  <a:pt x="4728114" y="243085"/>
                </a:lnTo>
                <a:lnTo>
                  <a:pt x="4723505" y="295312"/>
                </a:lnTo>
                <a:lnTo>
                  <a:pt x="4715760" y="346143"/>
                </a:lnTo>
                <a:lnTo>
                  <a:pt x="4704829" y="395228"/>
                </a:lnTo>
                <a:lnTo>
                  <a:pt x="4692572" y="435873"/>
                </a:lnTo>
                <a:lnTo>
                  <a:pt x="4692825" y="436724"/>
                </a:lnTo>
                <a:lnTo>
                  <a:pt x="4709598" y="479723"/>
                </a:lnTo>
                <a:lnTo>
                  <a:pt x="4729712" y="519900"/>
                </a:lnTo>
                <a:lnTo>
                  <a:pt x="4753256" y="556958"/>
                </a:lnTo>
                <a:lnTo>
                  <a:pt x="4780319" y="590598"/>
                </a:lnTo>
                <a:lnTo>
                  <a:pt x="4810991" y="620524"/>
                </a:lnTo>
                <a:lnTo>
                  <a:pt x="4845361" y="646438"/>
                </a:lnTo>
                <a:lnTo>
                  <a:pt x="4883520" y="668042"/>
                </a:lnTo>
                <a:lnTo>
                  <a:pt x="4956313" y="570370"/>
                </a:lnTo>
                <a:lnTo>
                  <a:pt x="4916379" y="548867"/>
                </a:lnTo>
                <a:lnTo>
                  <a:pt x="4881094" y="522300"/>
                </a:lnTo>
                <a:lnTo>
                  <a:pt x="4850354" y="491189"/>
                </a:lnTo>
                <a:lnTo>
                  <a:pt x="4824054" y="456052"/>
                </a:lnTo>
                <a:lnTo>
                  <a:pt x="4802088" y="417411"/>
                </a:lnTo>
                <a:lnTo>
                  <a:pt x="4784351" y="375784"/>
                </a:lnTo>
                <a:lnTo>
                  <a:pt x="4770738" y="331691"/>
                </a:lnTo>
                <a:lnTo>
                  <a:pt x="4761145" y="285653"/>
                </a:lnTo>
                <a:lnTo>
                  <a:pt x="4755466" y="238188"/>
                </a:lnTo>
                <a:lnTo>
                  <a:pt x="4753597" y="189816"/>
                </a:lnTo>
                <a:lnTo>
                  <a:pt x="4753597" y="66343"/>
                </a:lnTo>
                <a:close/>
              </a:path>
              <a:path w="6052820" h="856615">
                <a:moveTo>
                  <a:pt x="4729640" y="66343"/>
                </a:moveTo>
                <a:lnTo>
                  <a:pt x="4655924" y="66343"/>
                </a:lnTo>
                <a:lnTo>
                  <a:pt x="4655924" y="189816"/>
                </a:lnTo>
                <a:lnTo>
                  <a:pt x="4657341" y="242461"/>
                </a:lnTo>
                <a:lnTo>
                  <a:pt x="4661649" y="293772"/>
                </a:lnTo>
                <a:lnTo>
                  <a:pt x="4668940" y="343451"/>
                </a:lnTo>
                <a:lnTo>
                  <a:pt x="4679302" y="391201"/>
                </a:lnTo>
                <a:lnTo>
                  <a:pt x="4692572" y="435873"/>
                </a:lnTo>
                <a:lnTo>
                  <a:pt x="4704829" y="395228"/>
                </a:lnTo>
                <a:lnTo>
                  <a:pt x="4715760" y="346143"/>
                </a:lnTo>
                <a:lnTo>
                  <a:pt x="4723505" y="295312"/>
                </a:lnTo>
                <a:lnTo>
                  <a:pt x="4728114" y="243085"/>
                </a:lnTo>
                <a:lnTo>
                  <a:pt x="4729640" y="189816"/>
                </a:lnTo>
                <a:lnTo>
                  <a:pt x="4729640" y="66343"/>
                </a:lnTo>
                <a:close/>
              </a:path>
              <a:path w="6052820" h="856615">
                <a:moveTo>
                  <a:pt x="5026343" y="267216"/>
                </a:moveTo>
                <a:lnTo>
                  <a:pt x="4862327" y="267216"/>
                </a:lnTo>
                <a:lnTo>
                  <a:pt x="4862327" y="365810"/>
                </a:lnTo>
                <a:lnTo>
                  <a:pt x="5026343" y="365810"/>
                </a:lnTo>
                <a:lnTo>
                  <a:pt x="5026343" y="267216"/>
                </a:lnTo>
                <a:close/>
              </a:path>
              <a:path w="6052820" h="856615">
                <a:moveTo>
                  <a:pt x="5147972" y="267216"/>
                </a:moveTo>
                <a:lnTo>
                  <a:pt x="5087158" y="267216"/>
                </a:lnTo>
                <a:lnTo>
                  <a:pt x="5087158" y="365810"/>
                </a:lnTo>
                <a:lnTo>
                  <a:pt x="5147972" y="365810"/>
                </a:lnTo>
                <a:lnTo>
                  <a:pt x="5147972" y="267216"/>
                </a:lnTo>
                <a:close/>
              </a:path>
              <a:path w="6052820" h="856615">
                <a:moveTo>
                  <a:pt x="5604012" y="657906"/>
                </a:moveTo>
                <a:lnTo>
                  <a:pt x="5280587" y="657906"/>
                </a:lnTo>
                <a:lnTo>
                  <a:pt x="5280587" y="758343"/>
                </a:lnTo>
                <a:lnTo>
                  <a:pt x="6052752" y="758343"/>
                </a:lnTo>
                <a:lnTo>
                  <a:pt x="6052752" y="690157"/>
                </a:lnTo>
                <a:lnTo>
                  <a:pt x="5604012" y="690157"/>
                </a:lnTo>
                <a:lnTo>
                  <a:pt x="5604012" y="657906"/>
                </a:lnTo>
                <a:close/>
              </a:path>
              <a:path w="6052820" h="856615">
                <a:moveTo>
                  <a:pt x="5726563" y="425704"/>
                </a:moveTo>
                <a:lnTo>
                  <a:pt x="5604012" y="425704"/>
                </a:lnTo>
                <a:lnTo>
                  <a:pt x="5604012" y="690157"/>
                </a:lnTo>
                <a:lnTo>
                  <a:pt x="5726563" y="690157"/>
                </a:lnTo>
                <a:lnTo>
                  <a:pt x="5726563" y="425704"/>
                </a:lnTo>
                <a:close/>
              </a:path>
              <a:path w="6052820" h="856615">
                <a:moveTo>
                  <a:pt x="6052752" y="657906"/>
                </a:moveTo>
                <a:lnTo>
                  <a:pt x="5726563" y="657906"/>
                </a:lnTo>
                <a:lnTo>
                  <a:pt x="5726563" y="690157"/>
                </a:lnTo>
                <a:lnTo>
                  <a:pt x="6052752" y="690157"/>
                </a:lnTo>
                <a:lnTo>
                  <a:pt x="6052752" y="657906"/>
                </a:lnTo>
                <a:close/>
              </a:path>
              <a:path w="6052820" h="856615">
                <a:moveTo>
                  <a:pt x="5963373" y="58971"/>
                </a:moveTo>
                <a:lnTo>
                  <a:pt x="5369967" y="58971"/>
                </a:lnTo>
                <a:lnTo>
                  <a:pt x="5369967" y="479147"/>
                </a:lnTo>
                <a:lnTo>
                  <a:pt x="5604012" y="479147"/>
                </a:lnTo>
                <a:lnTo>
                  <a:pt x="5604012" y="425704"/>
                </a:lnTo>
                <a:lnTo>
                  <a:pt x="5969823" y="425704"/>
                </a:lnTo>
                <a:lnTo>
                  <a:pt x="5969823" y="423861"/>
                </a:lnTo>
                <a:lnTo>
                  <a:pt x="5492518" y="423861"/>
                </a:lnTo>
                <a:lnTo>
                  <a:pt x="5492518" y="157565"/>
                </a:lnTo>
                <a:lnTo>
                  <a:pt x="5963373" y="157565"/>
                </a:lnTo>
                <a:lnTo>
                  <a:pt x="5963373" y="58971"/>
                </a:lnTo>
                <a:close/>
              </a:path>
              <a:path w="6052820" h="856615">
                <a:moveTo>
                  <a:pt x="5969823" y="425704"/>
                </a:moveTo>
                <a:lnTo>
                  <a:pt x="5726563" y="425704"/>
                </a:lnTo>
                <a:lnTo>
                  <a:pt x="5726563" y="479147"/>
                </a:lnTo>
                <a:lnTo>
                  <a:pt x="5969823" y="479147"/>
                </a:lnTo>
                <a:lnTo>
                  <a:pt x="5969823" y="425704"/>
                </a:lnTo>
                <a:close/>
              </a:path>
              <a:path w="6052820" h="856615">
                <a:moveTo>
                  <a:pt x="5969823" y="381475"/>
                </a:moveTo>
                <a:lnTo>
                  <a:pt x="5492518" y="381475"/>
                </a:lnTo>
                <a:lnTo>
                  <a:pt x="5492518" y="423861"/>
                </a:lnTo>
                <a:lnTo>
                  <a:pt x="5969823" y="423861"/>
                </a:lnTo>
                <a:lnTo>
                  <a:pt x="5969823" y="381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371564" y="1235564"/>
            <a:ext cx="5078730" cy="1036955"/>
            <a:chOff x="5371564" y="1235564"/>
            <a:chExt cx="5078730" cy="1036955"/>
          </a:xfrm>
        </p:grpSpPr>
        <p:sp>
          <p:nvSpPr>
            <p:cNvPr id="21" name="object 21"/>
            <p:cNvSpPr/>
            <p:nvPr/>
          </p:nvSpPr>
          <p:spPr>
            <a:xfrm>
              <a:off x="5371564" y="1235564"/>
              <a:ext cx="5078730" cy="1036955"/>
            </a:xfrm>
            <a:custGeom>
              <a:avLst/>
              <a:gdLst/>
              <a:ahLst/>
              <a:cxnLst/>
              <a:rect l="l" t="t" r="r" b="b"/>
              <a:pathLst>
                <a:path w="5078730" h="1036955">
                  <a:moveTo>
                    <a:pt x="4868961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827199"/>
                  </a:lnTo>
                  <a:lnTo>
                    <a:pt x="5530" y="875217"/>
                  </a:lnTo>
                  <a:lnTo>
                    <a:pt x="21285" y="919296"/>
                  </a:lnTo>
                  <a:lnTo>
                    <a:pt x="46006" y="958180"/>
                  </a:lnTo>
                  <a:lnTo>
                    <a:pt x="78437" y="990610"/>
                  </a:lnTo>
                  <a:lnTo>
                    <a:pt x="117321" y="1015332"/>
                  </a:lnTo>
                  <a:lnTo>
                    <a:pt x="161400" y="1031086"/>
                  </a:lnTo>
                  <a:lnTo>
                    <a:pt x="209417" y="1036617"/>
                  </a:lnTo>
                  <a:lnTo>
                    <a:pt x="4868961" y="1036617"/>
                  </a:lnTo>
                  <a:lnTo>
                    <a:pt x="4916979" y="1031086"/>
                  </a:lnTo>
                  <a:lnTo>
                    <a:pt x="4961058" y="1015332"/>
                  </a:lnTo>
                  <a:lnTo>
                    <a:pt x="4999941" y="990610"/>
                  </a:lnTo>
                  <a:lnTo>
                    <a:pt x="5032372" y="958180"/>
                  </a:lnTo>
                  <a:lnTo>
                    <a:pt x="5057093" y="919296"/>
                  </a:lnTo>
                  <a:lnTo>
                    <a:pt x="5072848" y="875217"/>
                  </a:lnTo>
                  <a:lnTo>
                    <a:pt x="5078379" y="827199"/>
                  </a:lnTo>
                  <a:lnTo>
                    <a:pt x="5078379" y="209417"/>
                  </a:lnTo>
                  <a:lnTo>
                    <a:pt x="5072848" y="161400"/>
                  </a:lnTo>
                  <a:lnTo>
                    <a:pt x="5057093" y="117321"/>
                  </a:lnTo>
                  <a:lnTo>
                    <a:pt x="5032372" y="78437"/>
                  </a:lnTo>
                  <a:lnTo>
                    <a:pt x="4999941" y="46006"/>
                  </a:lnTo>
                  <a:lnTo>
                    <a:pt x="4961058" y="21285"/>
                  </a:lnTo>
                  <a:lnTo>
                    <a:pt x="4916979" y="5530"/>
                  </a:lnTo>
                  <a:lnTo>
                    <a:pt x="48689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2429" y="1568873"/>
              <a:ext cx="3427095" cy="350520"/>
            </a:xfrm>
            <a:custGeom>
              <a:avLst/>
              <a:gdLst/>
              <a:ahLst/>
              <a:cxnLst/>
              <a:rect l="l" t="t" r="r" b="b"/>
              <a:pathLst>
                <a:path w="3427095" h="350519">
                  <a:moveTo>
                    <a:pt x="86321" y="242003"/>
                  </a:moveTo>
                  <a:lnTo>
                    <a:pt x="36564" y="242003"/>
                  </a:lnTo>
                  <a:lnTo>
                    <a:pt x="36564" y="343403"/>
                  </a:lnTo>
                  <a:lnTo>
                    <a:pt x="281206" y="343403"/>
                  </a:lnTo>
                  <a:lnTo>
                    <a:pt x="281206" y="316639"/>
                  </a:lnTo>
                  <a:lnTo>
                    <a:pt x="86321" y="316639"/>
                  </a:lnTo>
                  <a:lnTo>
                    <a:pt x="86321" y="242003"/>
                  </a:lnTo>
                  <a:close/>
                </a:path>
                <a:path w="3427095" h="350519">
                  <a:moveTo>
                    <a:pt x="281206" y="303446"/>
                  </a:moveTo>
                  <a:lnTo>
                    <a:pt x="86321" y="303446"/>
                  </a:lnTo>
                  <a:lnTo>
                    <a:pt x="86321" y="316639"/>
                  </a:lnTo>
                  <a:lnTo>
                    <a:pt x="281206" y="316639"/>
                  </a:lnTo>
                  <a:lnTo>
                    <a:pt x="281206" y="303446"/>
                  </a:lnTo>
                  <a:close/>
                </a:path>
                <a:path w="3427095" h="350519">
                  <a:moveTo>
                    <a:pt x="187345" y="197899"/>
                  </a:moveTo>
                  <a:lnTo>
                    <a:pt x="136833" y="197899"/>
                  </a:lnTo>
                  <a:lnTo>
                    <a:pt x="136833" y="271405"/>
                  </a:lnTo>
                  <a:lnTo>
                    <a:pt x="187345" y="271405"/>
                  </a:lnTo>
                  <a:lnTo>
                    <a:pt x="187345" y="197899"/>
                  </a:lnTo>
                  <a:close/>
                </a:path>
                <a:path w="3427095" h="350519">
                  <a:moveTo>
                    <a:pt x="315885" y="172643"/>
                  </a:moveTo>
                  <a:lnTo>
                    <a:pt x="0" y="172643"/>
                  </a:lnTo>
                  <a:lnTo>
                    <a:pt x="0" y="212600"/>
                  </a:lnTo>
                  <a:lnTo>
                    <a:pt x="136833" y="212600"/>
                  </a:lnTo>
                  <a:lnTo>
                    <a:pt x="136833" y="197899"/>
                  </a:lnTo>
                  <a:lnTo>
                    <a:pt x="315885" y="197899"/>
                  </a:lnTo>
                  <a:lnTo>
                    <a:pt x="315885" y="172643"/>
                  </a:lnTo>
                  <a:close/>
                </a:path>
                <a:path w="3427095" h="350519">
                  <a:moveTo>
                    <a:pt x="315885" y="197899"/>
                  </a:moveTo>
                  <a:lnTo>
                    <a:pt x="187345" y="197899"/>
                  </a:lnTo>
                  <a:lnTo>
                    <a:pt x="187345" y="212600"/>
                  </a:lnTo>
                  <a:lnTo>
                    <a:pt x="315885" y="212600"/>
                  </a:lnTo>
                  <a:lnTo>
                    <a:pt x="315885" y="197899"/>
                  </a:lnTo>
                  <a:close/>
                </a:path>
                <a:path w="3427095" h="350519">
                  <a:moveTo>
                    <a:pt x="275928" y="15078"/>
                  </a:moveTo>
                  <a:lnTo>
                    <a:pt x="38826" y="15078"/>
                  </a:lnTo>
                  <a:lnTo>
                    <a:pt x="38826" y="144749"/>
                  </a:lnTo>
                  <a:lnTo>
                    <a:pt x="275928" y="144749"/>
                  </a:lnTo>
                  <a:lnTo>
                    <a:pt x="275928" y="105546"/>
                  </a:lnTo>
                  <a:lnTo>
                    <a:pt x="87829" y="105546"/>
                  </a:lnTo>
                  <a:lnTo>
                    <a:pt x="87829" y="54281"/>
                  </a:lnTo>
                  <a:lnTo>
                    <a:pt x="275928" y="54281"/>
                  </a:lnTo>
                  <a:lnTo>
                    <a:pt x="275928" y="15078"/>
                  </a:lnTo>
                  <a:close/>
                </a:path>
                <a:path w="3427095" h="350519">
                  <a:moveTo>
                    <a:pt x="275928" y="54281"/>
                  </a:moveTo>
                  <a:lnTo>
                    <a:pt x="226548" y="54281"/>
                  </a:lnTo>
                  <a:lnTo>
                    <a:pt x="226548" y="105546"/>
                  </a:lnTo>
                  <a:lnTo>
                    <a:pt x="275928" y="105546"/>
                  </a:lnTo>
                  <a:lnTo>
                    <a:pt x="275928" y="54281"/>
                  </a:lnTo>
                  <a:close/>
                </a:path>
                <a:path w="3427095" h="350519">
                  <a:moveTo>
                    <a:pt x="459097" y="23371"/>
                  </a:moveTo>
                  <a:lnTo>
                    <a:pt x="420961" y="29749"/>
                  </a:lnTo>
                  <a:lnTo>
                    <a:pt x="390351" y="47543"/>
                  </a:lnTo>
                  <a:lnTo>
                    <a:pt x="369990" y="74736"/>
                  </a:lnTo>
                  <a:lnTo>
                    <a:pt x="362598" y="109316"/>
                  </a:lnTo>
                  <a:lnTo>
                    <a:pt x="369990" y="144113"/>
                  </a:lnTo>
                  <a:lnTo>
                    <a:pt x="390351" y="171418"/>
                  </a:lnTo>
                  <a:lnTo>
                    <a:pt x="420961" y="189253"/>
                  </a:lnTo>
                  <a:lnTo>
                    <a:pt x="459097" y="195638"/>
                  </a:lnTo>
                  <a:lnTo>
                    <a:pt x="497334" y="189253"/>
                  </a:lnTo>
                  <a:lnTo>
                    <a:pt x="527797" y="171418"/>
                  </a:lnTo>
                  <a:lnTo>
                    <a:pt x="541631" y="152665"/>
                  </a:lnTo>
                  <a:lnTo>
                    <a:pt x="459097" y="152665"/>
                  </a:lnTo>
                  <a:lnTo>
                    <a:pt x="440444" y="149761"/>
                  </a:lnTo>
                  <a:lnTo>
                    <a:pt x="425502" y="141309"/>
                  </a:lnTo>
                  <a:lnTo>
                    <a:pt x="415577" y="127698"/>
                  </a:lnTo>
                  <a:lnTo>
                    <a:pt x="411978" y="109316"/>
                  </a:lnTo>
                  <a:lnTo>
                    <a:pt x="415577" y="91151"/>
                  </a:lnTo>
                  <a:lnTo>
                    <a:pt x="425502" y="77652"/>
                  </a:lnTo>
                  <a:lnTo>
                    <a:pt x="440444" y="69241"/>
                  </a:lnTo>
                  <a:lnTo>
                    <a:pt x="459097" y="66343"/>
                  </a:lnTo>
                  <a:lnTo>
                    <a:pt x="541723" y="66343"/>
                  </a:lnTo>
                  <a:lnTo>
                    <a:pt x="527797" y="47543"/>
                  </a:lnTo>
                  <a:lnTo>
                    <a:pt x="497334" y="29749"/>
                  </a:lnTo>
                  <a:lnTo>
                    <a:pt x="459097" y="23371"/>
                  </a:lnTo>
                  <a:close/>
                </a:path>
                <a:path w="3427095" h="350519">
                  <a:moveTo>
                    <a:pt x="541723" y="66343"/>
                  </a:moveTo>
                  <a:lnTo>
                    <a:pt x="459097" y="66343"/>
                  </a:lnTo>
                  <a:lnTo>
                    <a:pt x="477751" y="69241"/>
                  </a:lnTo>
                  <a:lnTo>
                    <a:pt x="492693" y="77652"/>
                  </a:lnTo>
                  <a:lnTo>
                    <a:pt x="502618" y="91151"/>
                  </a:lnTo>
                  <a:lnTo>
                    <a:pt x="506216" y="109316"/>
                  </a:lnTo>
                  <a:lnTo>
                    <a:pt x="502618" y="127698"/>
                  </a:lnTo>
                  <a:lnTo>
                    <a:pt x="492693" y="141309"/>
                  </a:lnTo>
                  <a:lnTo>
                    <a:pt x="477751" y="149761"/>
                  </a:lnTo>
                  <a:lnTo>
                    <a:pt x="459097" y="152665"/>
                  </a:lnTo>
                  <a:lnTo>
                    <a:pt x="541631" y="152665"/>
                  </a:lnTo>
                  <a:lnTo>
                    <a:pt x="547940" y="144113"/>
                  </a:lnTo>
                  <a:lnTo>
                    <a:pt x="555220" y="109316"/>
                  </a:lnTo>
                  <a:lnTo>
                    <a:pt x="547940" y="74736"/>
                  </a:lnTo>
                  <a:lnTo>
                    <a:pt x="541723" y="66343"/>
                  </a:lnTo>
                  <a:close/>
                </a:path>
                <a:path w="3427095" h="350519">
                  <a:moveTo>
                    <a:pt x="638150" y="0"/>
                  </a:moveTo>
                  <a:lnTo>
                    <a:pt x="588015" y="0"/>
                  </a:lnTo>
                  <a:lnTo>
                    <a:pt x="588015" y="350188"/>
                  </a:lnTo>
                  <a:lnTo>
                    <a:pt x="638150" y="350188"/>
                  </a:lnTo>
                  <a:lnTo>
                    <a:pt x="638150" y="0"/>
                  </a:lnTo>
                  <a:close/>
                </a:path>
                <a:path w="3427095" h="350519">
                  <a:moveTo>
                    <a:pt x="568790" y="227302"/>
                  </a:moveTo>
                  <a:lnTo>
                    <a:pt x="511965" y="233739"/>
                  </a:lnTo>
                  <a:lnTo>
                    <a:pt x="454009" y="237244"/>
                  </a:lnTo>
                  <a:lnTo>
                    <a:pt x="398314" y="238698"/>
                  </a:lnTo>
                  <a:lnTo>
                    <a:pt x="348274" y="238987"/>
                  </a:lnTo>
                  <a:lnTo>
                    <a:pt x="354305" y="279321"/>
                  </a:lnTo>
                  <a:lnTo>
                    <a:pt x="403197" y="278967"/>
                  </a:lnTo>
                  <a:lnTo>
                    <a:pt x="457637" y="277059"/>
                  </a:lnTo>
                  <a:lnTo>
                    <a:pt x="514975" y="272324"/>
                  </a:lnTo>
                  <a:lnTo>
                    <a:pt x="572560" y="263489"/>
                  </a:lnTo>
                  <a:lnTo>
                    <a:pt x="568790" y="227302"/>
                  </a:lnTo>
                  <a:close/>
                </a:path>
                <a:path w="3427095" h="350519">
                  <a:moveTo>
                    <a:pt x="1099615" y="159827"/>
                  </a:moveTo>
                  <a:lnTo>
                    <a:pt x="783730" y="159827"/>
                  </a:lnTo>
                  <a:lnTo>
                    <a:pt x="783730" y="200538"/>
                  </a:lnTo>
                  <a:lnTo>
                    <a:pt x="1099615" y="200538"/>
                  </a:lnTo>
                  <a:lnTo>
                    <a:pt x="1099615" y="159827"/>
                  </a:lnTo>
                  <a:close/>
                </a:path>
                <a:path w="3427095" h="350519">
                  <a:moveTo>
                    <a:pt x="1061920" y="9800"/>
                  </a:moveTo>
                  <a:lnTo>
                    <a:pt x="821802" y="9800"/>
                  </a:lnTo>
                  <a:lnTo>
                    <a:pt x="821802" y="135702"/>
                  </a:lnTo>
                  <a:lnTo>
                    <a:pt x="1063805" y="135702"/>
                  </a:lnTo>
                  <a:lnTo>
                    <a:pt x="1063805" y="115724"/>
                  </a:lnTo>
                  <a:lnTo>
                    <a:pt x="871559" y="115724"/>
                  </a:lnTo>
                  <a:lnTo>
                    <a:pt x="871559" y="49757"/>
                  </a:lnTo>
                  <a:lnTo>
                    <a:pt x="1061920" y="49757"/>
                  </a:lnTo>
                  <a:lnTo>
                    <a:pt x="1061920" y="9800"/>
                  </a:lnTo>
                  <a:close/>
                </a:path>
                <a:path w="3427095" h="350519">
                  <a:moveTo>
                    <a:pt x="1063805" y="96122"/>
                  </a:moveTo>
                  <a:lnTo>
                    <a:pt x="871559" y="96122"/>
                  </a:lnTo>
                  <a:lnTo>
                    <a:pt x="871559" y="115724"/>
                  </a:lnTo>
                  <a:lnTo>
                    <a:pt x="1063805" y="115724"/>
                  </a:lnTo>
                  <a:lnTo>
                    <a:pt x="1063805" y="96122"/>
                  </a:lnTo>
                  <a:close/>
                </a:path>
                <a:path w="3427095" h="350519">
                  <a:moveTo>
                    <a:pt x="940542" y="221270"/>
                  </a:moveTo>
                  <a:lnTo>
                    <a:pt x="889771" y="225505"/>
                  </a:lnTo>
                  <a:lnTo>
                    <a:pt x="851581" y="237903"/>
                  </a:lnTo>
                  <a:lnTo>
                    <a:pt x="827527" y="258005"/>
                  </a:lnTo>
                  <a:lnTo>
                    <a:pt x="819163" y="285352"/>
                  </a:lnTo>
                  <a:lnTo>
                    <a:pt x="827527" y="312699"/>
                  </a:lnTo>
                  <a:lnTo>
                    <a:pt x="851581" y="332801"/>
                  </a:lnTo>
                  <a:lnTo>
                    <a:pt x="889771" y="345199"/>
                  </a:lnTo>
                  <a:lnTo>
                    <a:pt x="940542" y="349434"/>
                  </a:lnTo>
                  <a:lnTo>
                    <a:pt x="991253" y="345199"/>
                  </a:lnTo>
                  <a:lnTo>
                    <a:pt x="1029314" y="332801"/>
                  </a:lnTo>
                  <a:lnTo>
                    <a:pt x="1053238" y="312699"/>
                  </a:lnTo>
                  <a:lnTo>
                    <a:pt x="1053644" y="311362"/>
                  </a:lnTo>
                  <a:lnTo>
                    <a:pt x="940542" y="311362"/>
                  </a:lnTo>
                  <a:lnTo>
                    <a:pt x="909808" y="309842"/>
                  </a:lnTo>
                  <a:lnTo>
                    <a:pt x="887768" y="305142"/>
                  </a:lnTo>
                  <a:lnTo>
                    <a:pt x="874493" y="297049"/>
                  </a:lnTo>
                  <a:lnTo>
                    <a:pt x="870052" y="285352"/>
                  </a:lnTo>
                  <a:lnTo>
                    <a:pt x="874493" y="273755"/>
                  </a:lnTo>
                  <a:lnTo>
                    <a:pt x="887768" y="265515"/>
                  </a:lnTo>
                  <a:lnTo>
                    <a:pt x="909808" y="260597"/>
                  </a:lnTo>
                  <a:lnTo>
                    <a:pt x="940542" y="258965"/>
                  </a:lnTo>
                  <a:lnTo>
                    <a:pt x="1053530" y="258965"/>
                  </a:lnTo>
                  <a:lnTo>
                    <a:pt x="1053238" y="258005"/>
                  </a:lnTo>
                  <a:lnTo>
                    <a:pt x="1029314" y="237903"/>
                  </a:lnTo>
                  <a:lnTo>
                    <a:pt x="991253" y="225505"/>
                  </a:lnTo>
                  <a:lnTo>
                    <a:pt x="940542" y="221270"/>
                  </a:lnTo>
                  <a:close/>
                </a:path>
                <a:path w="3427095" h="350519">
                  <a:moveTo>
                    <a:pt x="1053530" y="258965"/>
                  </a:moveTo>
                  <a:lnTo>
                    <a:pt x="940542" y="258965"/>
                  </a:lnTo>
                  <a:lnTo>
                    <a:pt x="971275" y="260597"/>
                  </a:lnTo>
                  <a:lnTo>
                    <a:pt x="993315" y="265515"/>
                  </a:lnTo>
                  <a:lnTo>
                    <a:pt x="1006591" y="273755"/>
                  </a:lnTo>
                  <a:lnTo>
                    <a:pt x="1011032" y="285352"/>
                  </a:lnTo>
                  <a:lnTo>
                    <a:pt x="1006591" y="297049"/>
                  </a:lnTo>
                  <a:lnTo>
                    <a:pt x="993315" y="305142"/>
                  </a:lnTo>
                  <a:lnTo>
                    <a:pt x="971275" y="309842"/>
                  </a:lnTo>
                  <a:lnTo>
                    <a:pt x="940542" y="311362"/>
                  </a:lnTo>
                  <a:lnTo>
                    <a:pt x="1053644" y="311362"/>
                  </a:lnTo>
                  <a:lnTo>
                    <a:pt x="1061543" y="285352"/>
                  </a:lnTo>
                  <a:lnTo>
                    <a:pt x="1053530" y="258965"/>
                  </a:lnTo>
                  <a:close/>
                </a:path>
                <a:path w="3427095" h="350519">
                  <a:moveTo>
                    <a:pt x="1263183" y="187345"/>
                  </a:moveTo>
                  <a:lnTo>
                    <a:pt x="1130119" y="187345"/>
                  </a:lnTo>
                  <a:lnTo>
                    <a:pt x="1130119" y="227302"/>
                  </a:lnTo>
                  <a:lnTo>
                    <a:pt x="1446381" y="227302"/>
                  </a:lnTo>
                  <a:lnTo>
                    <a:pt x="1446381" y="209208"/>
                  </a:lnTo>
                  <a:lnTo>
                    <a:pt x="1263183" y="209208"/>
                  </a:lnTo>
                  <a:lnTo>
                    <a:pt x="1263183" y="187345"/>
                  </a:lnTo>
                  <a:close/>
                </a:path>
                <a:path w="3427095" h="350519">
                  <a:moveTo>
                    <a:pt x="1313318" y="142864"/>
                  </a:moveTo>
                  <a:lnTo>
                    <a:pt x="1263183" y="142864"/>
                  </a:lnTo>
                  <a:lnTo>
                    <a:pt x="1263183" y="209208"/>
                  </a:lnTo>
                  <a:lnTo>
                    <a:pt x="1313318" y="209208"/>
                  </a:lnTo>
                  <a:lnTo>
                    <a:pt x="1313318" y="142864"/>
                  </a:lnTo>
                  <a:close/>
                </a:path>
                <a:path w="3427095" h="350519">
                  <a:moveTo>
                    <a:pt x="1446381" y="187345"/>
                  </a:moveTo>
                  <a:lnTo>
                    <a:pt x="1313318" y="187345"/>
                  </a:lnTo>
                  <a:lnTo>
                    <a:pt x="1313318" y="209208"/>
                  </a:lnTo>
                  <a:lnTo>
                    <a:pt x="1446381" y="209208"/>
                  </a:lnTo>
                  <a:lnTo>
                    <a:pt x="1446381" y="187345"/>
                  </a:lnTo>
                  <a:close/>
                </a:path>
                <a:path w="3427095" h="350519">
                  <a:moveTo>
                    <a:pt x="1407932" y="7162"/>
                  </a:moveTo>
                  <a:lnTo>
                    <a:pt x="1168945" y="7162"/>
                  </a:lnTo>
                  <a:lnTo>
                    <a:pt x="1168945" y="45234"/>
                  </a:lnTo>
                  <a:lnTo>
                    <a:pt x="1358552" y="45234"/>
                  </a:lnTo>
                  <a:lnTo>
                    <a:pt x="1358552" y="66343"/>
                  </a:lnTo>
                  <a:lnTo>
                    <a:pt x="1169322" y="66343"/>
                  </a:lnTo>
                  <a:lnTo>
                    <a:pt x="1169322" y="162466"/>
                  </a:lnTo>
                  <a:lnTo>
                    <a:pt x="1263183" y="162466"/>
                  </a:lnTo>
                  <a:lnTo>
                    <a:pt x="1263183" y="142864"/>
                  </a:lnTo>
                  <a:lnTo>
                    <a:pt x="1414718" y="142864"/>
                  </a:lnTo>
                  <a:lnTo>
                    <a:pt x="1414718" y="139472"/>
                  </a:lnTo>
                  <a:lnTo>
                    <a:pt x="1219080" y="139472"/>
                  </a:lnTo>
                  <a:lnTo>
                    <a:pt x="1219080" y="101777"/>
                  </a:lnTo>
                  <a:lnTo>
                    <a:pt x="1407932" y="101777"/>
                  </a:lnTo>
                  <a:lnTo>
                    <a:pt x="1407932" y="7162"/>
                  </a:lnTo>
                  <a:close/>
                </a:path>
                <a:path w="3427095" h="350519">
                  <a:moveTo>
                    <a:pt x="1414718" y="142864"/>
                  </a:moveTo>
                  <a:lnTo>
                    <a:pt x="1313318" y="142864"/>
                  </a:lnTo>
                  <a:lnTo>
                    <a:pt x="1313318" y="162466"/>
                  </a:lnTo>
                  <a:lnTo>
                    <a:pt x="1414718" y="162466"/>
                  </a:lnTo>
                  <a:lnTo>
                    <a:pt x="1414718" y="142864"/>
                  </a:lnTo>
                  <a:close/>
                </a:path>
                <a:path w="3427095" h="350519">
                  <a:moveTo>
                    <a:pt x="1414718" y="124394"/>
                  </a:moveTo>
                  <a:lnTo>
                    <a:pt x="1219080" y="124394"/>
                  </a:lnTo>
                  <a:lnTo>
                    <a:pt x="1219080" y="139472"/>
                  </a:lnTo>
                  <a:lnTo>
                    <a:pt x="1414718" y="139472"/>
                  </a:lnTo>
                  <a:lnTo>
                    <a:pt x="1414718" y="124394"/>
                  </a:lnTo>
                  <a:close/>
                </a:path>
                <a:path w="3427095" h="350519">
                  <a:moveTo>
                    <a:pt x="1410194" y="246903"/>
                  </a:moveTo>
                  <a:lnTo>
                    <a:pt x="1165175" y="246903"/>
                  </a:lnTo>
                  <a:lnTo>
                    <a:pt x="1165175" y="286483"/>
                  </a:lnTo>
                  <a:lnTo>
                    <a:pt x="1360059" y="286483"/>
                  </a:lnTo>
                  <a:lnTo>
                    <a:pt x="1360059" y="348303"/>
                  </a:lnTo>
                  <a:lnTo>
                    <a:pt x="1410194" y="348303"/>
                  </a:lnTo>
                  <a:lnTo>
                    <a:pt x="1410194" y="246903"/>
                  </a:lnTo>
                  <a:close/>
                </a:path>
                <a:path w="3427095" h="350519">
                  <a:moveTo>
                    <a:pt x="1753674" y="21109"/>
                  </a:moveTo>
                  <a:lnTo>
                    <a:pt x="1584423" y="21109"/>
                  </a:lnTo>
                  <a:lnTo>
                    <a:pt x="1584423" y="168874"/>
                  </a:lnTo>
                  <a:lnTo>
                    <a:pt x="1753674" y="168874"/>
                  </a:lnTo>
                  <a:lnTo>
                    <a:pt x="1753674" y="129671"/>
                  </a:lnTo>
                  <a:lnTo>
                    <a:pt x="1633426" y="129671"/>
                  </a:lnTo>
                  <a:lnTo>
                    <a:pt x="1633426" y="60312"/>
                  </a:lnTo>
                  <a:lnTo>
                    <a:pt x="1753674" y="60312"/>
                  </a:lnTo>
                  <a:lnTo>
                    <a:pt x="1753674" y="21109"/>
                  </a:lnTo>
                  <a:close/>
                </a:path>
                <a:path w="3427095" h="350519">
                  <a:moveTo>
                    <a:pt x="1753674" y="60312"/>
                  </a:moveTo>
                  <a:lnTo>
                    <a:pt x="1704670" y="60312"/>
                  </a:lnTo>
                  <a:lnTo>
                    <a:pt x="1704670" y="129671"/>
                  </a:lnTo>
                  <a:lnTo>
                    <a:pt x="1753674" y="129671"/>
                  </a:lnTo>
                  <a:lnTo>
                    <a:pt x="1753674" y="60312"/>
                  </a:lnTo>
                  <a:close/>
                </a:path>
                <a:path w="3427095" h="350519">
                  <a:moveTo>
                    <a:pt x="1856959" y="376"/>
                  </a:moveTo>
                  <a:lnTo>
                    <a:pt x="1806447" y="376"/>
                  </a:lnTo>
                  <a:lnTo>
                    <a:pt x="1806447" y="198276"/>
                  </a:lnTo>
                  <a:lnTo>
                    <a:pt x="1856959" y="198276"/>
                  </a:lnTo>
                  <a:lnTo>
                    <a:pt x="1856959" y="376"/>
                  </a:lnTo>
                  <a:close/>
                </a:path>
                <a:path w="3427095" h="350519">
                  <a:moveTo>
                    <a:pt x="1721633" y="243133"/>
                  </a:moveTo>
                  <a:lnTo>
                    <a:pt x="1713340" y="243133"/>
                  </a:lnTo>
                  <a:lnTo>
                    <a:pt x="1713340" y="247657"/>
                  </a:lnTo>
                  <a:lnTo>
                    <a:pt x="1706785" y="267465"/>
                  </a:lnTo>
                  <a:lnTo>
                    <a:pt x="1686624" y="286530"/>
                  </a:lnTo>
                  <a:lnTo>
                    <a:pt x="1652115" y="301991"/>
                  </a:lnTo>
                  <a:lnTo>
                    <a:pt x="1602516" y="310985"/>
                  </a:lnTo>
                  <a:lnTo>
                    <a:pt x="1618725" y="348680"/>
                  </a:lnTo>
                  <a:lnTo>
                    <a:pt x="1677912" y="336394"/>
                  </a:lnTo>
                  <a:lnTo>
                    <a:pt x="1721020" y="313718"/>
                  </a:lnTo>
                  <a:lnTo>
                    <a:pt x="1739197" y="292718"/>
                  </a:lnTo>
                  <a:lnTo>
                    <a:pt x="1730515" y="282631"/>
                  </a:lnTo>
                  <a:lnTo>
                    <a:pt x="1721633" y="247657"/>
                  </a:lnTo>
                  <a:lnTo>
                    <a:pt x="1721633" y="243133"/>
                  </a:lnTo>
                  <a:close/>
                </a:path>
                <a:path w="3427095" h="350519">
                  <a:moveTo>
                    <a:pt x="1764982" y="243133"/>
                  </a:moveTo>
                  <a:lnTo>
                    <a:pt x="1756313" y="243133"/>
                  </a:lnTo>
                  <a:lnTo>
                    <a:pt x="1756313" y="247657"/>
                  </a:lnTo>
                  <a:lnTo>
                    <a:pt x="1747378" y="283267"/>
                  </a:lnTo>
                  <a:lnTo>
                    <a:pt x="1739197" y="292718"/>
                  </a:lnTo>
                  <a:lnTo>
                    <a:pt x="1756784" y="313152"/>
                  </a:lnTo>
                  <a:lnTo>
                    <a:pt x="1799874" y="336182"/>
                  </a:lnTo>
                  <a:lnTo>
                    <a:pt x="1859220" y="348680"/>
                  </a:lnTo>
                  <a:lnTo>
                    <a:pt x="1875429" y="310985"/>
                  </a:lnTo>
                  <a:lnTo>
                    <a:pt x="1826208" y="301673"/>
                  </a:lnTo>
                  <a:lnTo>
                    <a:pt x="1791793" y="285965"/>
                  </a:lnTo>
                  <a:lnTo>
                    <a:pt x="1771585" y="266934"/>
                  </a:lnTo>
                  <a:lnTo>
                    <a:pt x="1764982" y="247657"/>
                  </a:lnTo>
                  <a:lnTo>
                    <a:pt x="1764982" y="243133"/>
                  </a:lnTo>
                  <a:close/>
                </a:path>
                <a:path w="3427095" h="350519">
                  <a:moveTo>
                    <a:pt x="1756313" y="243133"/>
                  </a:moveTo>
                  <a:lnTo>
                    <a:pt x="1721633" y="243133"/>
                  </a:lnTo>
                  <a:lnTo>
                    <a:pt x="1721633" y="247657"/>
                  </a:lnTo>
                  <a:lnTo>
                    <a:pt x="1730515" y="282631"/>
                  </a:lnTo>
                  <a:lnTo>
                    <a:pt x="1739197" y="292718"/>
                  </a:lnTo>
                  <a:lnTo>
                    <a:pt x="1747378" y="283267"/>
                  </a:lnTo>
                  <a:lnTo>
                    <a:pt x="1756313" y="247657"/>
                  </a:lnTo>
                  <a:lnTo>
                    <a:pt x="1756313" y="243133"/>
                  </a:lnTo>
                  <a:close/>
                </a:path>
                <a:path w="3427095" h="350519">
                  <a:moveTo>
                    <a:pt x="1713717" y="217124"/>
                  </a:moveTo>
                  <a:lnTo>
                    <a:pt x="1616086" y="217124"/>
                  </a:lnTo>
                  <a:lnTo>
                    <a:pt x="1616086" y="254442"/>
                  </a:lnTo>
                  <a:lnTo>
                    <a:pt x="1711094" y="254442"/>
                  </a:lnTo>
                  <a:lnTo>
                    <a:pt x="1713340" y="247657"/>
                  </a:lnTo>
                  <a:lnTo>
                    <a:pt x="1713340" y="243133"/>
                  </a:lnTo>
                  <a:lnTo>
                    <a:pt x="1861859" y="243133"/>
                  </a:lnTo>
                  <a:lnTo>
                    <a:pt x="1861859" y="234464"/>
                  </a:lnTo>
                  <a:lnTo>
                    <a:pt x="1713717" y="234464"/>
                  </a:lnTo>
                  <a:lnTo>
                    <a:pt x="1713717" y="217124"/>
                  </a:lnTo>
                  <a:close/>
                </a:path>
                <a:path w="3427095" h="350519">
                  <a:moveTo>
                    <a:pt x="1861859" y="243133"/>
                  </a:moveTo>
                  <a:lnTo>
                    <a:pt x="1764982" y="243133"/>
                  </a:lnTo>
                  <a:lnTo>
                    <a:pt x="1764982" y="247657"/>
                  </a:lnTo>
                  <a:lnTo>
                    <a:pt x="1767306" y="254442"/>
                  </a:lnTo>
                  <a:lnTo>
                    <a:pt x="1861859" y="254442"/>
                  </a:lnTo>
                  <a:lnTo>
                    <a:pt x="1861859" y="243133"/>
                  </a:lnTo>
                  <a:close/>
                </a:path>
                <a:path w="3427095" h="350519">
                  <a:moveTo>
                    <a:pt x="1764982" y="188852"/>
                  </a:moveTo>
                  <a:lnTo>
                    <a:pt x="1713717" y="188852"/>
                  </a:lnTo>
                  <a:lnTo>
                    <a:pt x="1713717" y="234464"/>
                  </a:lnTo>
                  <a:lnTo>
                    <a:pt x="1764982" y="234464"/>
                  </a:lnTo>
                  <a:lnTo>
                    <a:pt x="1764982" y="188852"/>
                  </a:lnTo>
                  <a:close/>
                </a:path>
                <a:path w="3427095" h="350519">
                  <a:moveTo>
                    <a:pt x="1861859" y="217124"/>
                  </a:moveTo>
                  <a:lnTo>
                    <a:pt x="1764982" y="217124"/>
                  </a:lnTo>
                  <a:lnTo>
                    <a:pt x="1764982" y="234464"/>
                  </a:lnTo>
                  <a:lnTo>
                    <a:pt x="1861859" y="234464"/>
                  </a:lnTo>
                  <a:lnTo>
                    <a:pt x="1861859" y="217124"/>
                  </a:lnTo>
                  <a:close/>
                </a:path>
                <a:path w="3427095" h="350519">
                  <a:moveTo>
                    <a:pt x="2276960" y="0"/>
                  </a:moveTo>
                  <a:lnTo>
                    <a:pt x="2226448" y="0"/>
                  </a:lnTo>
                  <a:lnTo>
                    <a:pt x="2226448" y="349057"/>
                  </a:lnTo>
                  <a:lnTo>
                    <a:pt x="2276960" y="349057"/>
                  </a:lnTo>
                  <a:lnTo>
                    <a:pt x="2276960" y="174528"/>
                  </a:lnTo>
                  <a:lnTo>
                    <a:pt x="2263766" y="174528"/>
                  </a:lnTo>
                  <a:lnTo>
                    <a:pt x="2263766" y="133440"/>
                  </a:lnTo>
                  <a:lnTo>
                    <a:pt x="2276960" y="133440"/>
                  </a:lnTo>
                  <a:lnTo>
                    <a:pt x="2276960" y="0"/>
                  </a:lnTo>
                  <a:close/>
                </a:path>
                <a:path w="3427095" h="350519">
                  <a:moveTo>
                    <a:pt x="2276960" y="133440"/>
                  </a:moveTo>
                  <a:lnTo>
                    <a:pt x="2263766" y="133440"/>
                  </a:lnTo>
                  <a:lnTo>
                    <a:pt x="2263766" y="174528"/>
                  </a:lnTo>
                  <a:lnTo>
                    <a:pt x="2276960" y="174528"/>
                  </a:lnTo>
                  <a:lnTo>
                    <a:pt x="2276960" y="133440"/>
                  </a:lnTo>
                  <a:close/>
                </a:path>
                <a:path w="3427095" h="350519">
                  <a:moveTo>
                    <a:pt x="2325210" y="133440"/>
                  </a:moveTo>
                  <a:lnTo>
                    <a:pt x="2276960" y="133440"/>
                  </a:lnTo>
                  <a:lnTo>
                    <a:pt x="2276960" y="174528"/>
                  </a:lnTo>
                  <a:lnTo>
                    <a:pt x="2325210" y="174528"/>
                  </a:lnTo>
                  <a:lnTo>
                    <a:pt x="2325210" y="133440"/>
                  </a:lnTo>
                  <a:close/>
                </a:path>
                <a:path w="3427095" h="350519">
                  <a:moveTo>
                    <a:pt x="2160481" y="36187"/>
                  </a:moveTo>
                  <a:lnTo>
                    <a:pt x="2134849" y="36187"/>
                  </a:lnTo>
                  <a:lnTo>
                    <a:pt x="2134849" y="44857"/>
                  </a:lnTo>
                  <a:lnTo>
                    <a:pt x="2129608" y="98073"/>
                  </a:lnTo>
                  <a:lnTo>
                    <a:pt x="2113727" y="144631"/>
                  </a:lnTo>
                  <a:lnTo>
                    <a:pt x="2086973" y="185201"/>
                  </a:lnTo>
                  <a:lnTo>
                    <a:pt x="2049109" y="220450"/>
                  </a:lnTo>
                  <a:lnTo>
                    <a:pt x="1999900" y="251049"/>
                  </a:lnTo>
                  <a:lnTo>
                    <a:pt x="2027794" y="289122"/>
                  </a:lnTo>
                  <a:lnTo>
                    <a:pt x="2072996" y="262213"/>
                  </a:lnTo>
                  <a:lnTo>
                    <a:pt x="2109506" y="231757"/>
                  </a:lnTo>
                  <a:lnTo>
                    <a:pt x="2137959" y="198037"/>
                  </a:lnTo>
                  <a:lnTo>
                    <a:pt x="2158987" y="161336"/>
                  </a:lnTo>
                  <a:lnTo>
                    <a:pt x="2173223" y="121939"/>
                  </a:lnTo>
                  <a:lnTo>
                    <a:pt x="2181301" y="80128"/>
                  </a:lnTo>
                  <a:lnTo>
                    <a:pt x="2181510" y="76521"/>
                  </a:lnTo>
                  <a:lnTo>
                    <a:pt x="2160481" y="76521"/>
                  </a:lnTo>
                  <a:lnTo>
                    <a:pt x="2160481" y="36187"/>
                  </a:lnTo>
                  <a:close/>
                </a:path>
                <a:path w="3427095" h="350519">
                  <a:moveTo>
                    <a:pt x="2134849" y="36187"/>
                  </a:moveTo>
                  <a:lnTo>
                    <a:pt x="2019124" y="36187"/>
                  </a:lnTo>
                  <a:lnTo>
                    <a:pt x="2019124" y="76521"/>
                  </a:lnTo>
                  <a:lnTo>
                    <a:pt x="2131730" y="76521"/>
                  </a:lnTo>
                  <a:lnTo>
                    <a:pt x="2134849" y="44857"/>
                  </a:lnTo>
                  <a:lnTo>
                    <a:pt x="2134849" y="36187"/>
                  </a:lnTo>
                  <a:close/>
                </a:path>
                <a:path w="3427095" h="350519">
                  <a:moveTo>
                    <a:pt x="2183853" y="36187"/>
                  </a:moveTo>
                  <a:lnTo>
                    <a:pt x="2160481" y="36187"/>
                  </a:lnTo>
                  <a:lnTo>
                    <a:pt x="2160481" y="76521"/>
                  </a:lnTo>
                  <a:lnTo>
                    <a:pt x="2181510" y="76521"/>
                  </a:lnTo>
                  <a:lnTo>
                    <a:pt x="2183853" y="36187"/>
                  </a:lnTo>
                  <a:close/>
                </a:path>
                <a:path w="3427095" h="350519">
                  <a:moveTo>
                    <a:pt x="2642196" y="376"/>
                  </a:moveTo>
                  <a:lnTo>
                    <a:pt x="2592062" y="376"/>
                  </a:lnTo>
                  <a:lnTo>
                    <a:pt x="2592062" y="207700"/>
                  </a:lnTo>
                  <a:lnTo>
                    <a:pt x="2642196" y="207700"/>
                  </a:lnTo>
                  <a:lnTo>
                    <a:pt x="2642196" y="170759"/>
                  </a:lnTo>
                  <a:lnTo>
                    <a:pt x="2597339" y="170759"/>
                  </a:lnTo>
                  <a:lnTo>
                    <a:pt x="2597339" y="130802"/>
                  </a:lnTo>
                  <a:lnTo>
                    <a:pt x="2642196" y="130802"/>
                  </a:lnTo>
                  <a:lnTo>
                    <a:pt x="2642196" y="96122"/>
                  </a:lnTo>
                  <a:lnTo>
                    <a:pt x="2600355" y="96122"/>
                  </a:lnTo>
                  <a:lnTo>
                    <a:pt x="2600355" y="56542"/>
                  </a:lnTo>
                  <a:lnTo>
                    <a:pt x="2642196" y="56542"/>
                  </a:lnTo>
                  <a:lnTo>
                    <a:pt x="2642196" y="376"/>
                  </a:lnTo>
                  <a:close/>
                </a:path>
                <a:path w="3427095" h="350519">
                  <a:moveTo>
                    <a:pt x="2515164" y="22240"/>
                  </a:moveTo>
                  <a:lnTo>
                    <a:pt x="2482746" y="22240"/>
                  </a:lnTo>
                  <a:lnTo>
                    <a:pt x="2482746" y="47118"/>
                  </a:lnTo>
                  <a:lnTo>
                    <a:pt x="2474636" y="85479"/>
                  </a:lnTo>
                  <a:lnTo>
                    <a:pt x="2450375" y="119352"/>
                  </a:lnTo>
                  <a:lnTo>
                    <a:pt x="2410071" y="147358"/>
                  </a:lnTo>
                  <a:lnTo>
                    <a:pt x="2353828" y="168120"/>
                  </a:lnTo>
                  <a:lnTo>
                    <a:pt x="2372676" y="207323"/>
                  </a:lnTo>
                  <a:lnTo>
                    <a:pt x="2420966" y="190577"/>
                  </a:lnTo>
                  <a:lnTo>
                    <a:pt x="2461204" y="167966"/>
                  </a:lnTo>
                  <a:lnTo>
                    <a:pt x="2493065" y="139660"/>
                  </a:lnTo>
                  <a:lnTo>
                    <a:pt x="2516225" y="105825"/>
                  </a:lnTo>
                  <a:lnTo>
                    <a:pt x="2519724" y="96122"/>
                  </a:lnTo>
                  <a:lnTo>
                    <a:pt x="2518556" y="96122"/>
                  </a:lnTo>
                  <a:lnTo>
                    <a:pt x="2518556" y="62197"/>
                  </a:lnTo>
                  <a:lnTo>
                    <a:pt x="2515164" y="62197"/>
                  </a:lnTo>
                  <a:lnTo>
                    <a:pt x="2515164" y="22240"/>
                  </a:lnTo>
                  <a:close/>
                </a:path>
                <a:path w="3427095" h="350519">
                  <a:moveTo>
                    <a:pt x="2592062" y="130802"/>
                  </a:moveTo>
                  <a:lnTo>
                    <a:pt x="2515164" y="130802"/>
                  </a:lnTo>
                  <a:lnTo>
                    <a:pt x="2515164" y="170759"/>
                  </a:lnTo>
                  <a:lnTo>
                    <a:pt x="2592062" y="170759"/>
                  </a:lnTo>
                  <a:lnTo>
                    <a:pt x="2592062" y="130802"/>
                  </a:lnTo>
                  <a:close/>
                </a:path>
                <a:path w="3427095" h="350519">
                  <a:moveTo>
                    <a:pt x="2642196" y="130802"/>
                  </a:moveTo>
                  <a:lnTo>
                    <a:pt x="2597339" y="130802"/>
                  </a:lnTo>
                  <a:lnTo>
                    <a:pt x="2597339" y="170759"/>
                  </a:lnTo>
                  <a:lnTo>
                    <a:pt x="2642196" y="170759"/>
                  </a:lnTo>
                  <a:lnTo>
                    <a:pt x="2642196" y="130802"/>
                  </a:lnTo>
                  <a:close/>
                </a:path>
                <a:path w="3427095" h="350519">
                  <a:moveTo>
                    <a:pt x="2531446" y="56542"/>
                  </a:moveTo>
                  <a:lnTo>
                    <a:pt x="2518556" y="56542"/>
                  </a:lnTo>
                  <a:lnTo>
                    <a:pt x="2518556" y="96122"/>
                  </a:lnTo>
                  <a:lnTo>
                    <a:pt x="2519724" y="96122"/>
                  </a:lnTo>
                  <a:lnTo>
                    <a:pt x="2530359" y="66629"/>
                  </a:lnTo>
                  <a:lnTo>
                    <a:pt x="2531446" y="56542"/>
                  </a:lnTo>
                  <a:close/>
                </a:path>
                <a:path w="3427095" h="350519">
                  <a:moveTo>
                    <a:pt x="2592062" y="56542"/>
                  </a:moveTo>
                  <a:lnTo>
                    <a:pt x="2531446" y="56542"/>
                  </a:lnTo>
                  <a:lnTo>
                    <a:pt x="2530359" y="66629"/>
                  </a:lnTo>
                  <a:lnTo>
                    <a:pt x="2519724" y="96122"/>
                  </a:lnTo>
                  <a:lnTo>
                    <a:pt x="2592062" y="96122"/>
                  </a:lnTo>
                  <a:lnTo>
                    <a:pt x="2592062" y="56542"/>
                  </a:lnTo>
                  <a:close/>
                </a:path>
                <a:path w="3427095" h="350519">
                  <a:moveTo>
                    <a:pt x="2642196" y="56542"/>
                  </a:moveTo>
                  <a:lnTo>
                    <a:pt x="2600355" y="56542"/>
                  </a:lnTo>
                  <a:lnTo>
                    <a:pt x="2600355" y="96122"/>
                  </a:lnTo>
                  <a:lnTo>
                    <a:pt x="2642196" y="96122"/>
                  </a:lnTo>
                  <a:lnTo>
                    <a:pt x="2642196" y="56542"/>
                  </a:lnTo>
                  <a:close/>
                </a:path>
                <a:path w="3427095" h="350519">
                  <a:moveTo>
                    <a:pt x="2482746" y="22240"/>
                  </a:moveTo>
                  <a:lnTo>
                    <a:pt x="2373430" y="22240"/>
                  </a:lnTo>
                  <a:lnTo>
                    <a:pt x="2373430" y="62197"/>
                  </a:lnTo>
                  <a:lnTo>
                    <a:pt x="2479558" y="62197"/>
                  </a:lnTo>
                  <a:lnTo>
                    <a:pt x="2482746" y="47118"/>
                  </a:lnTo>
                  <a:lnTo>
                    <a:pt x="2482746" y="22240"/>
                  </a:lnTo>
                  <a:close/>
                </a:path>
                <a:path w="3427095" h="350519">
                  <a:moveTo>
                    <a:pt x="2535142" y="22240"/>
                  </a:moveTo>
                  <a:lnTo>
                    <a:pt x="2515164" y="22240"/>
                  </a:lnTo>
                  <a:lnTo>
                    <a:pt x="2515164" y="62197"/>
                  </a:lnTo>
                  <a:lnTo>
                    <a:pt x="2518556" y="62197"/>
                  </a:lnTo>
                  <a:lnTo>
                    <a:pt x="2518556" y="56542"/>
                  </a:lnTo>
                  <a:lnTo>
                    <a:pt x="2531446" y="56542"/>
                  </a:lnTo>
                  <a:lnTo>
                    <a:pt x="2535142" y="22240"/>
                  </a:lnTo>
                  <a:close/>
                </a:path>
                <a:path w="3427095" h="350519">
                  <a:moveTo>
                    <a:pt x="2642196" y="222401"/>
                  </a:moveTo>
                  <a:lnTo>
                    <a:pt x="2404340" y="222401"/>
                  </a:lnTo>
                  <a:lnTo>
                    <a:pt x="2404340" y="261604"/>
                  </a:lnTo>
                  <a:lnTo>
                    <a:pt x="2592062" y="261604"/>
                  </a:lnTo>
                  <a:lnTo>
                    <a:pt x="2592062" y="348303"/>
                  </a:lnTo>
                  <a:lnTo>
                    <a:pt x="2642196" y="348303"/>
                  </a:lnTo>
                  <a:lnTo>
                    <a:pt x="2642196" y="222401"/>
                  </a:lnTo>
                  <a:close/>
                </a:path>
                <a:path w="3427095" h="350519">
                  <a:moveTo>
                    <a:pt x="2876360" y="11685"/>
                  </a:moveTo>
                  <a:lnTo>
                    <a:pt x="2866559" y="11685"/>
                  </a:lnTo>
                  <a:lnTo>
                    <a:pt x="2866559" y="36564"/>
                  </a:lnTo>
                  <a:lnTo>
                    <a:pt x="2861824" y="69206"/>
                  </a:lnTo>
                  <a:lnTo>
                    <a:pt x="2847052" y="98949"/>
                  </a:lnTo>
                  <a:lnTo>
                    <a:pt x="2821396" y="123604"/>
                  </a:lnTo>
                  <a:lnTo>
                    <a:pt x="2784007" y="140980"/>
                  </a:lnTo>
                  <a:lnTo>
                    <a:pt x="2809640" y="180559"/>
                  </a:lnTo>
                  <a:lnTo>
                    <a:pt x="2853042" y="158431"/>
                  </a:lnTo>
                  <a:lnTo>
                    <a:pt x="2883475" y="125383"/>
                  </a:lnTo>
                  <a:lnTo>
                    <a:pt x="2892285" y="105004"/>
                  </a:lnTo>
                  <a:lnTo>
                    <a:pt x="2882009" y="81486"/>
                  </a:lnTo>
                  <a:lnTo>
                    <a:pt x="2876360" y="36564"/>
                  </a:lnTo>
                  <a:lnTo>
                    <a:pt x="2876360" y="11685"/>
                  </a:lnTo>
                  <a:close/>
                </a:path>
                <a:path w="3427095" h="350519">
                  <a:moveTo>
                    <a:pt x="3078783" y="376"/>
                  </a:moveTo>
                  <a:lnTo>
                    <a:pt x="3028649" y="376"/>
                  </a:lnTo>
                  <a:lnTo>
                    <a:pt x="3028649" y="177544"/>
                  </a:lnTo>
                  <a:lnTo>
                    <a:pt x="3078783" y="177544"/>
                  </a:lnTo>
                  <a:lnTo>
                    <a:pt x="3078783" y="91222"/>
                  </a:lnTo>
                  <a:lnTo>
                    <a:pt x="3050889" y="91222"/>
                  </a:lnTo>
                  <a:lnTo>
                    <a:pt x="3050889" y="51265"/>
                  </a:lnTo>
                  <a:lnTo>
                    <a:pt x="3078783" y="51265"/>
                  </a:lnTo>
                  <a:lnTo>
                    <a:pt x="3078783" y="376"/>
                  </a:lnTo>
                  <a:close/>
                </a:path>
                <a:path w="3427095" h="350519">
                  <a:moveTo>
                    <a:pt x="2917071" y="11685"/>
                  </a:moveTo>
                  <a:lnTo>
                    <a:pt x="2907270" y="11685"/>
                  </a:lnTo>
                  <a:lnTo>
                    <a:pt x="2907270" y="36564"/>
                  </a:lnTo>
                  <a:lnTo>
                    <a:pt x="2901398" y="83924"/>
                  </a:lnTo>
                  <a:lnTo>
                    <a:pt x="2892285" y="105004"/>
                  </a:lnTo>
                  <a:lnTo>
                    <a:pt x="2899213" y="120860"/>
                  </a:lnTo>
                  <a:lnTo>
                    <a:pt x="2928362" y="152388"/>
                  </a:lnTo>
                  <a:lnTo>
                    <a:pt x="2969844" y="173774"/>
                  </a:lnTo>
                  <a:lnTo>
                    <a:pt x="2995477" y="134948"/>
                  </a:lnTo>
                  <a:lnTo>
                    <a:pt x="2960008" y="118410"/>
                  </a:lnTo>
                  <a:lnTo>
                    <a:pt x="2935636" y="95086"/>
                  </a:lnTo>
                  <a:lnTo>
                    <a:pt x="2921583" y="67097"/>
                  </a:lnTo>
                  <a:lnTo>
                    <a:pt x="2917071" y="36564"/>
                  </a:lnTo>
                  <a:lnTo>
                    <a:pt x="2917071" y="11685"/>
                  </a:lnTo>
                  <a:close/>
                </a:path>
                <a:path w="3427095" h="350519">
                  <a:moveTo>
                    <a:pt x="2907270" y="11685"/>
                  </a:moveTo>
                  <a:lnTo>
                    <a:pt x="2876360" y="11685"/>
                  </a:lnTo>
                  <a:lnTo>
                    <a:pt x="2876360" y="36564"/>
                  </a:lnTo>
                  <a:lnTo>
                    <a:pt x="2882009" y="81486"/>
                  </a:lnTo>
                  <a:lnTo>
                    <a:pt x="2892285" y="105004"/>
                  </a:lnTo>
                  <a:lnTo>
                    <a:pt x="2901398" y="83924"/>
                  </a:lnTo>
                  <a:lnTo>
                    <a:pt x="2907270" y="36564"/>
                  </a:lnTo>
                  <a:lnTo>
                    <a:pt x="2907270" y="11685"/>
                  </a:lnTo>
                  <a:close/>
                </a:path>
                <a:path w="3427095" h="350519">
                  <a:moveTo>
                    <a:pt x="3028649" y="51265"/>
                  </a:moveTo>
                  <a:lnTo>
                    <a:pt x="2964944" y="51265"/>
                  </a:lnTo>
                  <a:lnTo>
                    <a:pt x="2964944" y="91222"/>
                  </a:lnTo>
                  <a:lnTo>
                    <a:pt x="3028649" y="91222"/>
                  </a:lnTo>
                  <a:lnTo>
                    <a:pt x="3028649" y="51265"/>
                  </a:lnTo>
                  <a:close/>
                </a:path>
                <a:path w="3427095" h="350519">
                  <a:moveTo>
                    <a:pt x="3078783" y="51265"/>
                  </a:moveTo>
                  <a:lnTo>
                    <a:pt x="3050889" y="51265"/>
                  </a:lnTo>
                  <a:lnTo>
                    <a:pt x="3050889" y="91222"/>
                  </a:lnTo>
                  <a:lnTo>
                    <a:pt x="3078783" y="91222"/>
                  </a:lnTo>
                  <a:lnTo>
                    <a:pt x="3078783" y="51265"/>
                  </a:lnTo>
                  <a:close/>
                </a:path>
                <a:path w="3427095" h="350519">
                  <a:moveTo>
                    <a:pt x="3078783" y="192245"/>
                  </a:moveTo>
                  <a:lnTo>
                    <a:pt x="2848089" y="192245"/>
                  </a:lnTo>
                  <a:lnTo>
                    <a:pt x="2848089" y="230694"/>
                  </a:lnTo>
                  <a:lnTo>
                    <a:pt x="3029026" y="230694"/>
                  </a:lnTo>
                  <a:lnTo>
                    <a:pt x="3029026" y="249919"/>
                  </a:lnTo>
                  <a:lnTo>
                    <a:pt x="2848843" y="249919"/>
                  </a:lnTo>
                  <a:lnTo>
                    <a:pt x="2848843" y="345664"/>
                  </a:lnTo>
                  <a:lnTo>
                    <a:pt x="3088584" y="345664"/>
                  </a:lnTo>
                  <a:lnTo>
                    <a:pt x="3088584" y="329832"/>
                  </a:lnTo>
                  <a:lnTo>
                    <a:pt x="2898224" y="329832"/>
                  </a:lnTo>
                  <a:lnTo>
                    <a:pt x="2898224" y="286106"/>
                  </a:lnTo>
                  <a:lnTo>
                    <a:pt x="3078783" y="286106"/>
                  </a:lnTo>
                  <a:lnTo>
                    <a:pt x="3078783" y="192245"/>
                  </a:lnTo>
                  <a:close/>
                </a:path>
                <a:path w="3427095" h="350519">
                  <a:moveTo>
                    <a:pt x="3088584" y="306838"/>
                  </a:moveTo>
                  <a:lnTo>
                    <a:pt x="2898224" y="306838"/>
                  </a:lnTo>
                  <a:lnTo>
                    <a:pt x="2898224" y="329832"/>
                  </a:lnTo>
                  <a:lnTo>
                    <a:pt x="3088584" y="329832"/>
                  </a:lnTo>
                  <a:lnTo>
                    <a:pt x="3088584" y="306838"/>
                  </a:lnTo>
                  <a:close/>
                </a:path>
                <a:path w="3427095" h="350519">
                  <a:moveTo>
                    <a:pt x="3224634" y="35433"/>
                  </a:moveTo>
                  <a:lnTo>
                    <a:pt x="3214080" y="35433"/>
                  </a:lnTo>
                  <a:lnTo>
                    <a:pt x="3214080" y="57296"/>
                  </a:lnTo>
                  <a:lnTo>
                    <a:pt x="3209291" y="90780"/>
                  </a:lnTo>
                  <a:lnTo>
                    <a:pt x="3194431" y="122179"/>
                  </a:lnTo>
                  <a:lnTo>
                    <a:pt x="3168757" y="148843"/>
                  </a:lnTo>
                  <a:lnTo>
                    <a:pt x="3131527" y="168120"/>
                  </a:lnTo>
                  <a:lnTo>
                    <a:pt x="3157160" y="207700"/>
                  </a:lnTo>
                  <a:lnTo>
                    <a:pt x="3200562" y="184040"/>
                  </a:lnTo>
                  <a:lnTo>
                    <a:pt x="3230995" y="149037"/>
                  </a:lnTo>
                  <a:lnTo>
                    <a:pt x="3240381" y="126377"/>
                  </a:lnTo>
                  <a:lnTo>
                    <a:pt x="3230300" y="102660"/>
                  </a:lnTo>
                  <a:lnTo>
                    <a:pt x="3224634" y="57296"/>
                  </a:lnTo>
                  <a:lnTo>
                    <a:pt x="3224634" y="35433"/>
                  </a:lnTo>
                  <a:close/>
                </a:path>
                <a:path w="3427095" h="350519">
                  <a:moveTo>
                    <a:pt x="3425550" y="376"/>
                  </a:moveTo>
                  <a:lnTo>
                    <a:pt x="3375415" y="376"/>
                  </a:lnTo>
                  <a:lnTo>
                    <a:pt x="3375415" y="207700"/>
                  </a:lnTo>
                  <a:lnTo>
                    <a:pt x="3425550" y="207700"/>
                  </a:lnTo>
                  <a:lnTo>
                    <a:pt x="3425550" y="125525"/>
                  </a:lnTo>
                  <a:lnTo>
                    <a:pt x="3388985" y="125525"/>
                  </a:lnTo>
                  <a:lnTo>
                    <a:pt x="3388985" y="84814"/>
                  </a:lnTo>
                  <a:lnTo>
                    <a:pt x="3425550" y="84814"/>
                  </a:lnTo>
                  <a:lnTo>
                    <a:pt x="3425550" y="376"/>
                  </a:lnTo>
                  <a:close/>
                </a:path>
                <a:path w="3427095" h="350519">
                  <a:moveTo>
                    <a:pt x="3264968" y="35433"/>
                  </a:moveTo>
                  <a:lnTo>
                    <a:pt x="3254791" y="35433"/>
                  </a:lnTo>
                  <a:lnTo>
                    <a:pt x="3254791" y="57296"/>
                  </a:lnTo>
                  <a:lnTo>
                    <a:pt x="3248918" y="105764"/>
                  </a:lnTo>
                  <a:lnTo>
                    <a:pt x="3240381" y="126377"/>
                  </a:lnTo>
                  <a:lnTo>
                    <a:pt x="3247628" y="143430"/>
                  </a:lnTo>
                  <a:lnTo>
                    <a:pt x="3277113" y="176566"/>
                  </a:lnTo>
                  <a:lnTo>
                    <a:pt x="3319249" y="199030"/>
                  </a:lnTo>
                  <a:lnTo>
                    <a:pt x="3343751" y="159450"/>
                  </a:lnTo>
                  <a:lnTo>
                    <a:pt x="3308223" y="141474"/>
                  </a:lnTo>
                  <a:lnTo>
                    <a:pt x="3283722" y="116855"/>
                  </a:lnTo>
                  <a:lnTo>
                    <a:pt x="3269539" y="87994"/>
                  </a:lnTo>
                  <a:lnTo>
                    <a:pt x="3264968" y="57296"/>
                  </a:lnTo>
                  <a:lnTo>
                    <a:pt x="3264968" y="35433"/>
                  </a:lnTo>
                  <a:close/>
                </a:path>
                <a:path w="3427095" h="350519">
                  <a:moveTo>
                    <a:pt x="3254791" y="35433"/>
                  </a:moveTo>
                  <a:lnTo>
                    <a:pt x="3224634" y="35433"/>
                  </a:lnTo>
                  <a:lnTo>
                    <a:pt x="3224634" y="57296"/>
                  </a:lnTo>
                  <a:lnTo>
                    <a:pt x="3230300" y="102660"/>
                  </a:lnTo>
                  <a:lnTo>
                    <a:pt x="3240381" y="126377"/>
                  </a:lnTo>
                  <a:lnTo>
                    <a:pt x="3248918" y="105764"/>
                  </a:lnTo>
                  <a:lnTo>
                    <a:pt x="3254791" y="57296"/>
                  </a:lnTo>
                  <a:lnTo>
                    <a:pt x="3254791" y="35433"/>
                  </a:lnTo>
                  <a:close/>
                </a:path>
                <a:path w="3427095" h="350519">
                  <a:moveTo>
                    <a:pt x="3375415" y="84814"/>
                  </a:moveTo>
                  <a:lnTo>
                    <a:pt x="3322642" y="84814"/>
                  </a:lnTo>
                  <a:lnTo>
                    <a:pt x="3322642" y="125525"/>
                  </a:lnTo>
                  <a:lnTo>
                    <a:pt x="3375415" y="125525"/>
                  </a:lnTo>
                  <a:lnTo>
                    <a:pt x="3375415" y="84814"/>
                  </a:lnTo>
                  <a:close/>
                </a:path>
                <a:path w="3427095" h="350519">
                  <a:moveTo>
                    <a:pt x="3425550" y="84814"/>
                  </a:moveTo>
                  <a:lnTo>
                    <a:pt x="3388985" y="84814"/>
                  </a:lnTo>
                  <a:lnTo>
                    <a:pt x="3388985" y="125525"/>
                  </a:lnTo>
                  <a:lnTo>
                    <a:pt x="3425550" y="125525"/>
                  </a:lnTo>
                  <a:lnTo>
                    <a:pt x="3425550" y="84814"/>
                  </a:lnTo>
                  <a:close/>
                </a:path>
                <a:path w="3427095" h="350519">
                  <a:moveTo>
                    <a:pt x="3332820" y="21486"/>
                  </a:moveTo>
                  <a:lnTo>
                    <a:pt x="3145097" y="21486"/>
                  </a:lnTo>
                  <a:lnTo>
                    <a:pt x="3145097" y="61443"/>
                  </a:lnTo>
                  <a:lnTo>
                    <a:pt x="3213487" y="61443"/>
                  </a:lnTo>
                  <a:lnTo>
                    <a:pt x="3214080" y="57296"/>
                  </a:lnTo>
                  <a:lnTo>
                    <a:pt x="3214080" y="35433"/>
                  </a:lnTo>
                  <a:lnTo>
                    <a:pt x="3332820" y="35433"/>
                  </a:lnTo>
                  <a:lnTo>
                    <a:pt x="3332820" y="21486"/>
                  </a:lnTo>
                  <a:close/>
                </a:path>
                <a:path w="3427095" h="350519">
                  <a:moveTo>
                    <a:pt x="3332820" y="35433"/>
                  </a:moveTo>
                  <a:lnTo>
                    <a:pt x="3264968" y="35433"/>
                  </a:lnTo>
                  <a:lnTo>
                    <a:pt x="3264968" y="57296"/>
                  </a:lnTo>
                  <a:lnTo>
                    <a:pt x="3265585" y="61443"/>
                  </a:lnTo>
                  <a:lnTo>
                    <a:pt x="3332820" y="61443"/>
                  </a:lnTo>
                  <a:lnTo>
                    <a:pt x="3332820" y="35433"/>
                  </a:lnTo>
                  <a:close/>
                </a:path>
                <a:path w="3427095" h="350519">
                  <a:moveTo>
                    <a:pt x="3307187" y="215239"/>
                  </a:moveTo>
                  <a:lnTo>
                    <a:pt x="3257347" y="219845"/>
                  </a:lnTo>
                  <a:lnTo>
                    <a:pt x="3219734" y="233144"/>
                  </a:lnTo>
                  <a:lnTo>
                    <a:pt x="3195974" y="254360"/>
                  </a:lnTo>
                  <a:lnTo>
                    <a:pt x="3187693" y="282713"/>
                  </a:lnTo>
                  <a:lnTo>
                    <a:pt x="3195974" y="311167"/>
                  </a:lnTo>
                  <a:lnTo>
                    <a:pt x="3219734" y="332236"/>
                  </a:lnTo>
                  <a:lnTo>
                    <a:pt x="3257347" y="345317"/>
                  </a:lnTo>
                  <a:lnTo>
                    <a:pt x="3307187" y="349811"/>
                  </a:lnTo>
                  <a:lnTo>
                    <a:pt x="3357027" y="345317"/>
                  </a:lnTo>
                  <a:lnTo>
                    <a:pt x="3394640" y="332236"/>
                  </a:lnTo>
                  <a:lnTo>
                    <a:pt x="3417755" y="311739"/>
                  </a:lnTo>
                  <a:lnTo>
                    <a:pt x="3307187" y="311739"/>
                  </a:lnTo>
                  <a:lnTo>
                    <a:pt x="3277266" y="309960"/>
                  </a:lnTo>
                  <a:lnTo>
                    <a:pt x="3255544" y="304577"/>
                  </a:lnTo>
                  <a:lnTo>
                    <a:pt x="3242304" y="295518"/>
                  </a:lnTo>
                  <a:lnTo>
                    <a:pt x="3237827" y="282713"/>
                  </a:lnTo>
                  <a:lnTo>
                    <a:pt x="3242304" y="269691"/>
                  </a:lnTo>
                  <a:lnTo>
                    <a:pt x="3255544" y="260520"/>
                  </a:lnTo>
                  <a:lnTo>
                    <a:pt x="3277266" y="255096"/>
                  </a:lnTo>
                  <a:lnTo>
                    <a:pt x="3307187" y="253311"/>
                  </a:lnTo>
                  <a:lnTo>
                    <a:pt x="3417225" y="253311"/>
                  </a:lnTo>
                  <a:lnTo>
                    <a:pt x="3394640" y="233144"/>
                  </a:lnTo>
                  <a:lnTo>
                    <a:pt x="3357027" y="219845"/>
                  </a:lnTo>
                  <a:lnTo>
                    <a:pt x="3307187" y="215239"/>
                  </a:lnTo>
                  <a:close/>
                </a:path>
                <a:path w="3427095" h="350519">
                  <a:moveTo>
                    <a:pt x="3417225" y="253311"/>
                  </a:moveTo>
                  <a:lnTo>
                    <a:pt x="3307187" y="253311"/>
                  </a:lnTo>
                  <a:lnTo>
                    <a:pt x="3337325" y="255096"/>
                  </a:lnTo>
                  <a:lnTo>
                    <a:pt x="3359159" y="260520"/>
                  </a:lnTo>
                  <a:lnTo>
                    <a:pt x="3372441" y="269691"/>
                  </a:lnTo>
                  <a:lnTo>
                    <a:pt x="3376923" y="282713"/>
                  </a:lnTo>
                  <a:lnTo>
                    <a:pt x="3372441" y="295518"/>
                  </a:lnTo>
                  <a:lnTo>
                    <a:pt x="3359159" y="304577"/>
                  </a:lnTo>
                  <a:lnTo>
                    <a:pt x="3337325" y="309960"/>
                  </a:lnTo>
                  <a:lnTo>
                    <a:pt x="3307187" y="311739"/>
                  </a:lnTo>
                  <a:lnTo>
                    <a:pt x="3417755" y="311739"/>
                  </a:lnTo>
                  <a:lnTo>
                    <a:pt x="3418399" y="311167"/>
                  </a:lnTo>
                  <a:lnTo>
                    <a:pt x="3426680" y="282713"/>
                  </a:lnTo>
                  <a:lnTo>
                    <a:pt x="3418399" y="254360"/>
                  </a:lnTo>
                  <a:lnTo>
                    <a:pt x="3417225" y="253311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376769" y="3748577"/>
            <a:ext cx="3078480" cy="1036955"/>
            <a:chOff x="6376769" y="3748577"/>
            <a:chExt cx="3078480" cy="1036955"/>
          </a:xfrm>
        </p:grpSpPr>
        <p:sp>
          <p:nvSpPr>
            <p:cNvPr id="24" name="object 24"/>
            <p:cNvSpPr/>
            <p:nvPr/>
          </p:nvSpPr>
          <p:spPr>
            <a:xfrm>
              <a:off x="6376769" y="3748577"/>
              <a:ext cx="3078480" cy="1036955"/>
            </a:xfrm>
            <a:custGeom>
              <a:avLst/>
              <a:gdLst/>
              <a:ahLst/>
              <a:cxnLst/>
              <a:rect l="l" t="t" r="r" b="b"/>
              <a:pathLst>
                <a:path w="3078479" h="1036954">
                  <a:moveTo>
                    <a:pt x="286902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827199"/>
                  </a:lnTo>
                  <a:lnTo>
                    <a:pt x="5530" y="875217"/>
                  </a:lnTo>
                  <a:lnTo>
                    <a:pt x="21285" y="919296"/>
                  </a:lnTo>
                  <a:lnTo>
                    <a:pt x="46006" y="958180"/>
                  </a:lnTo>
                  <a:lnTo>
                    <a:pt x="78437" y="990610"/>
                  </a:lnTo>
                  <a:lnTo>
                    <a:pt x="117321" y="1015332"/>
                  </a:lnTo>
                  <a:lnTo>
                    <a:pt x="161400" y="1031086"/>
                  </a:lnTo>
                  <a:lnTo>
                    <a:pt x="209417" y="1036617"/>
                  </a:lnTo>
                  <a:lnTo>
                    <a:pt x="2869022" y="1036617"/>
                  </a:lnTo>
                  <a:lnTo>
                    <a:pt x="2917040" y="1031086"/>
                  </a:lnTo>
                  <a:lnTo>
                    <a:pt x="2961119" y="1015332"/>
                  </a:lnTo>
                  <a:lnTo>
                    <a:pt x="3000002" y="990610"/>
                  </a:lnTo>
                  <a:lnTo>
                    <a:pt x="3032433" y="958180"/>
                  </a:lnTo>
                  <a:lnTo>
                    <a:pt x="3057154" y="919296"/>
                  </a:lnTo>
                  <a:lnTo>
                    <a:pt x="3072909" y="875217"/>
                  </a:lnTo>
                  <a:lnTo>
                    <a:pt x="3078440" y="827199"/>
                  </a:lnTo>
                  <a:lnTo>
                    <a:pt x="3078440" y="209417"/>
                  </a:lnTo>
                  <a:lnTo>
                    <a:pt x="3072909" y="161400"/>
                  </a:lnTo>
                  <a:lnTo>
                    <a:pt x="3057154" y="117321"/>
                  </a:lnTo>
                  <a:lnTo>
                    <a:pt x="3032433" y="78437"/>
                  </a:lnTo>
                  <a:lnTo>
                    <a:pt x="3000002" y="46006"/>
                  </a:lnTo>
                  <a:lnTo>
                    <a:pt x="2961119" y="21285"/>
                  </a:lnTo>
                  <a:lnTo>
                    <a:pt x="2917040" y="5530"/>
                  </a:lnTo>
                  <a:lnTo>
                    <a:pt x="2869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97435" y="4082263"/>
              <a:ext cx="1411605" cy="349250"/>
            </a:xfrm>
            <a:custGeom>
              <a:avLst/>
              <a:gdLst/>
              <a:ahLst/>
              <a:cxnLst/>
              <a:rect l="l" t="t" r="r" b="b"/>
              <a:pathLst>
                <a:path w="1411604" h="349250">
                  <a:moveTo>
                    <a:pt x="290252" y="0"/>
                  </a:moveTo>
                  <a:lnTo>
                    <a:pt x="242380" y="0"/>
                  </a:lnTo>
                  <a:lnTo>
                    <a:pt x="242380" y="349057"/>
                  </a:lnTo>
                  <a:lnTo>
                    <a:pt x="290252" y="349057"/>
                  </a:lnTo>
                  <a:lnTo>
                    <a:pt x="290252" y="173397"/>
                  </a:lnTo>
                  <a:lnTo>
                    <a:pt x="258212" y="173397"/>
                  </a:lnTo>
                  <a:lnTo>
                    <a:pt x="258212" y="133063"/>
                  </a:lnTo>
                  <a:lnTo>
                    <a:pt x="290252" y="133063"/>
                  </a:lnTo>
                  <a:lnTo>
                    <a:pt x="290252" y="0"/>
                  </a:lnTo>
                  <a:close/>
                </a:path>
                <a:path w="1411604" h="349250">
                  <a:moveTo>
                    <a:pt x="212977" y="5277"/>
                  </a:moveTo>
                  <a:lnTo>
                    <a:pt x="165858" y="5277"/>
                  </a:lnTo>
                  <a:lnTo>
                    <a:pt x="165858" y="333225"/>
                  </a:lnTo>
                  <a:lnTo>
                    <a:pt x="212977" y="333225"/>
                  </a:lnTo>
                  <a:lnTo>
                    <a:pt x="212977" y="173397"/>
                  </a:lnTo>
                  <a:lnTo>
                    <a:pt x="200538" y="173397"/>
                  </a:lnTo>
                  <a:lnTo>
                    <a:pt x="200538" y="133063"/>
                  </a:lnTo>
                  <a:lnTo>
                    <a:pt x="212977" y="133063"/>
                  </a:lnTo>
                  <a:lnTo>
                    <a:pt x="212977" y="5277"/>
                  </a:lnTo>
                  <a:close/>
                </a:path>
                <a:path w="1411604" h="349250">
                  <a:moveTo>
                    <a:pt x="212977" y="133063"/>
                  </a:moveTo>
                  <a:lnTo>
                    <a:pt x="200538" y="133063"/>
                  </a:lnTo>
                  <a:lnTo>
                    <a:pt x="200538" y="173397"/>
                  </a:lnTo>
                  <a:lnTo>
                    <a:pt x="212977" y="173397"/>
                  </a:lnTo>
                  <a:lnTo>
                    <a:pt x="212977" y="133063"/>
                  </a:lnTo>
                  <a:close/>
                </a:path>
                <a:path w="1411604" h="349250">
                  <a:moveTo>
                    <a:pt x="242380" y="133063"/>
                  </a:moveTo>
                  <a:lnTo>
                    <a:pt x="212977" y="133063"/>
                  </a:lnTo>
                  <a:lnTo>
                    <a:pt x="212977" y="173397"/>
                  </a:lnTo>
                  <a:lnTo>
                    <a:pt x="242380" y="173397"/>
                  </a:lnTo>
                  <a:lnTo>
                    <a:pt x="242380" y="133063"/>
                  </a:lnTo>
                  <a:close/>
                </a:path>
                <a:path w="1411604" h="349250">
                  <a:moveTo>
                    <a:pt x="290252" y="133063"/>
                  </a:moveTo>
                  <a:lnTo>
                    <a:pt x="258212" y="133063"/>
                  </a:lnTo>
                  <a:lnTo>
                    <a:pt x="258212" y="173397"/>
                  </a:lnTo>
                  <a:lnTo>
                    <a:pt x="290252" y="173397"/>
                  </a:lnTo>
                  <a:lnTo>
                    <a:pt x="290252" y="133063"/>
                  </a:lnTo>
                  <a:close/>
                </a:path>
                <a:path w="1411604" h="349250">
                  <a:moveTo>
                    <a:pt x="137964" y="35810"/>
                  </a:moveTo>
                  <a:lnTo>
                    <a:pt x="0" y="35810"/>
                  </a:lnTo>
                  <a:lnTo>
                    <a:pt x="0" y="261981"/>
                  </a:lnTo>
                  <a:lnTo>
                    <a:pt x="137964" y="261981"/>
                  </a:lnTo>
                  <a:lnTo>
                    <a:pt x="137964" y="222778"/>
                  </a:lnTo>
                  <a:lnTo>
                    <a:pt x="46742" y="222778"/>
                  </a:lnTo>
                  <a:lnTo>
                    <a:pt x="46742" y="75013"/>
                  </a:lnTo>
                  <a:lnTo>
                    <a:pt x="137964" y="75013"/>
                  </a:lnTo>
                  <a:lnTo>
                    <a:pt x="137964" y="35810"/>
                  </a:lnTo>
                  <a:close/>
                </a:path>
                <a:path w="1411604" h="349250">
                  <a:moveTo>
                    <a:pt x="137964" y="75013"/>
                  </a:moveTo>
                  <a:lnTo>
                    <a:pt x="91222" y="75013"/>
                  </a:lnTo>
                  <a:lnTo>
                    <a:pt x="91222" y="222778"/>
                  </a:lnTo>
                  <a:lnTo>
                    <a:pt x="137964" y="222778"/>
                  </a:lnTo>
                  <a:lnTo>
                    <a:pt x="137964" y="75013"/>
                  </a:lnTo>
                  <a:close/>
                </a:path>
                <a:path w="1411604" h="349250">
                  <a:moveTo>
                    <a:pt x="431580" y="58804"/>
                  </a:moveTo>
                  <a:lnTo>
                    <a:pt x="422156" y="58804"/>
                  </a:lnTo>
                  <a:lnTo>
                    <a:pt x="422156" y="71620"/>
                  </a:lnTo>
                  <a:lnTo>
                    <a:pt x="417374" y="101117"/>
                  </a:lnTo>
                  <a:lnTo>
                    <a:pt x="402555" y="128634"/>
                  </a:lnTo>
                  <a:lnTo>
                    <a:pt x="376993" y="151770"/>
                  </a:lnTo>
                  <a:lnTo>
                    <a:pt x="339981" y="168120"/>
                  </a:lnTo>
                  <a:lnTo>
                    <a:pt x="363352" y="206946"/>
                  </a:lnTo>
                  <a:lnTo>
                    <a:pt x="407585" y="186491"/>
                  </a:lnTo>
                  <a:lnTo>
                    <a:pt x="438742" y="155257"/>
                  </a:lnTo>
                  <a:lnTo>
                    <a:pt x="448342" y="134833"/>
                  </a:lnTo>
                  <a:lnTo>
                    <a:pt x="437764" y="113804"/>
                  </a:lnTo>
                  <a:lnTo>
                    <a:pt x="431580" y="71620"/>
                  </a:lnTo>
                  <a:lnTo>
                    <a:pt x="431580" y="58804"/>
                  </a:lnTo>
                  <a:close/>
                </a:path>
                <a:path w="1411604" h="349250">
                  <a:moveTo>
                    <a:pt x="472291" y="58804"/>
                  </a:moveTo>
                  <a:lnTo>
                    <a:pt x="463244" y="58804"/>
                  </a:lnTo>
                  <a:lnTo>
                    <a:pt x="463244" y="71620"/>
                  </a:lnTo>
                  <a:lnTo>
                    <a:pt x="457177" y="116036"/>
                  </a:lnTo>
                  <a:lnTo>
                    <a:pt x="448342" y="134833"/>
                  </a:lnTo>
                  <a:lnTo>
                    <a:pt x="456459" y="150969"/>
                  </a:lnTo>
                  <a:lnTo>
                    <a:pt x="487875" y="180501"/>
                  </a:lnTo>
                  <a:lnTo>
                    <a:pt x="532226" y="199784"/>
                  </a:lnTo>
                  <a:lnTo>
                    <a:pt x="554843" y="160581"/>
                  </a:lnTo>
                  <a:lnTo>
                    <a:pt x="517931" y="145621"/>
                  </a:lnTo>
                  <a:lnTo>
                    <a:pt x="492222" y="124299"/>
                  </a:lnTo>
                  <a:lnTo>
                    <a:pt x="477185" y="98879"/>
                  </a:lnTo>
                  <a:lnTo>
                    <a:pt x="472291" y="71620"/>
                  </a:lnTo>
                  <a:lnTo>
                    <a:pt x="472291" y="58804"/>
                  </a:lnTo>
                  <a:close/>
                </a:path>
                <a:path w="1411604" h="349250">
                  <a:moveTo>
                    <a:pt x="463244" y="58804"/>
                  </a:moveTo>
                  <a:lnTo>
                    <a:pt x="431580" y="58804"/>
                  </a:lnTo>
                  <a:lnTo>
                    <a:pt x="431580" y="71620"/>
                  </a:lnTo>
                  <a:lnTo>
                    <a:pt x="437764" y="113804"/>
                  </a:lnTo>
                  <a:lnTo>
                    <a:pt x="448342" y="134833"/>
                  </a:lnTo>
                  <a:lnTo>
                    <a:pt x="457177" y="116036"/>
                  </a:lnTo>
                  <a:lnTo>
                    <a:pt x="463244" y="71620"/>
                  </a:lnTo>
                  <a:lnTo>
                    <a:pt x="463244" y="58804"/>
                  </a:lnTo>
                  <a:close/>
                </a:path>
                <a:path w="1411604" h="349250">
                  <a:moveTo>
                    <a:pt x="422156" y="36564"/>
                  </a:moveTo>
                  <a:lnTo>
                    <a:pt x="351666" y="36564"/>
                  </a:lnTo>
                  <a:lnTo>
                    <a:pt x="351666" y="75767"/>
                  </a:lnTo>
                  <a:lnTo>
                    <a:pt x="421484" y="75767"/>
                  </a:lnTo>
                  <a:lnTo>
                    <a:pt x="422156" y="71620"/>
                  </a:lnTo>
                  <a:lnTo>
                    <a:pt x="422156" y="58804"/>
                  </a:lnTo>
                  <a:lnTo>
                    <a:pt x="542404" y="58804"/>
                  </a:lnTo>
                  <a:lnTo>
                    <a:pt x="542404" y="53904"/>
                  </a:lnTo>
                  <a:lnTo>
                    <a:pt x="422156" y="53904"/>
                  </a:lnTo>
                  <a:lnTo>
                    <a:pt x="422156" y="36564"/>
                  </a:lnTo>
                  <a:close/>
                </a:path>
                <a:path w="1411604" h="349250">
                  <a:moveTo>
                    <a:pt x="542404" y="58804"/>
                  </a:moveTo>
                  <a:lnTo>
                    <a:pt x="472291" y="58804"/>
                  </a:lnTo>
                  <a:lnTo>
                    <a:pt x="472291" y="71620"/>
                  </a:lnTo>
                  <a:lnTo>
                    <a:pt x="473035" y="75767"/>
                  </a:lnTo>
                  <a:lnTo>
                    <a:pt x="542404" y="75767"/>
                  </a:lnTo>
                  <a:lnTo>
                    <a:pt x="542404" y="58804"/>
                  </a:lnTo>
                  <a:close/>
                </a:path>
                <a:path w="1411604" h="349250">
                  <a:moveTo>
                    <a:pt x="472291" y="753"/>
                  </a:moveTo>
                  <a:lnTo>
                    <a:pt x="422156" y="753"/>
                  </a:lnTo>
                  <a:lnTo>
                    <a:pt x="422156" y="53904"/>
                  </a:lnTo>
                  <a:lnTo>
                    <a:pt x="472291" y="53904"/>
                  </a:lnTo>
                  <a:lnTo>
                    <a:pt x="472291" y="753"/>
                  </a:lnTo>
                  <a:close/>
                </a:path>
                <a:path w="1411604" h="349250">
                  <a:moveTo>
                    <a:pt x="542404" y="36564"/>
                  </a:moveTo>
                  <a:lnTo>
                    <a:pt x="472291" y="36564"/>
                  </a:lnTo>
                  <a:lnTo>
                    <a:pt x="472291" y="53904"/>
                  </a:lnTo>
                  <a:lnTo>
                    <a:pt x="542404" y="53904"/>
                  </a:lnTo>
                  <a:lnTo>
                    <a:pt x="542404" y="36564"/>
                  </a:lnTo>
                  <a:close/>
                </a:path>
                <a:path w="1411604" h="349250">
                  <a:moveTo>
                    <a:pt x="627218" y="376"/>
                  </a:moveTo>
                  <a:lnTo>
                    <a:pt x="576706" y="376"/>
                  </a:lnTo>
                  <a:lnTo>
                    <a:pt x="576706" y="210339"/>
                  </a:lnTo>
                  <a:lnTo>
                    <a:pt x="627218" y="210339"/>
                  </a:lnTo>
                  <a:lnTo>
                    <a:pt x="627218" y="376"/>
                  </a:lnTo>
                  <a:close/>
                </a:path>
                <a:path w="1411604" h="349250">
                  <a:moveTo>
                    <a:pt x="508855" y="216370"/>
                  </a:moveTo>
                  <a:lnTo>
                    <a:pt x="459074" y="220852"/>
                  </a:lnTo>
                  <a:lnTo>
                    <a:pt x="421591" y="233851"/>
                  </a:lnTo>
                  <a:lnTo>
                    <a:pt x="397961" y="254695"/>
                  </a:lnTo>
                  <a:lnTo>
                    <a:pt x="389738" y="282713"/>
                  </a:lnTo>
                  <a:lnTo>
                    <a:pt x="397961" y="310891"/>
                  </a:lnTo>
                  <a:lnTo>
                    <a:pt x="421591" y="331717"/>
                  </a:lnTo>
                  <a:lnTo>
                    <a:pt x="459074" y="344628"/>
                  </a:lnTo>
                  <a:lnTo>
                    <a:pt x="508855" y="349057"/>
                  </a:lnTo>
                  <a:lnTo>
                    <a:pt x="558754" y="344628"/>
                  </a:lnTo>
                  <a:lnTo>
                    <a:pt x="596496" y="331717"/>
                  </a:lnTo>
                  <a:lnTo>
                    <a:pt x="620278" y="310985"/>
                  </a:lnTo>
                  <a:lnTo>
                    <a:pt x="508855" y="310985"/>
                  </a:lnTo>
                  <a:lnTo>
                    <a:pt x="478993" y="309271"/>
                  </a:lnTo>
                  <a:lnTo>
                    <a:pt x="457401" y="304058"/>
                  </a:lnTo>
                  <a:lnTo>
                    <a:pt x="444290" y="295241"/>
                  </a:lnTo>
                  <a:lnTo>
                    <a:pt x="439873" y="282713"/>
                  </a:lnTo>
                  <a:lnTo>
                    <a:pt x="444290" y="270404"/>
                  </a:lnTo>
                  <a:lnTo>
                    <a:pt x="457401" y="261698"/>
                  </a:lnTo>
                  <a:lnTo>
                    <a:pt x="478993" y="256527"/>
                  </a:lnTo>
                  <a:lnTo>
                    <a:pt x="508855" y="254819"/>
                  </a:lnTo>
                  <a:lnTo>
                    <a:pt x="620423" y="254819"/>
                  </a:lnTo>
                  <a:lnTo>
                    <a:pt x="596496" y="233851"/>
                  </a:lnTo>
                  <a:lnTo>
                    <a:pt x="558754" y="220852"/>
                  </a:lnTo>
                  <a:lnTo>
                    <a:pt x="508855" y="216370"/>
                  </a:lnTo>
                  <a:close/>
                </a:path>
                <a:path w="1411604" h="349250">
                  <a:moveTo>
                    <a:pt x="620423" y="254819"/>
                  </a:moveTo>
                  <a:lnTo>
                    <a:pt x="508855" y="254819"/>
                  </a:lnTo>
                  <a:lnTo>
                    <a:pt x="538994" y="256527"/>
                  </a:lnTo>
                  <a:lnTo>
                    <a:pt x="560827" y="261698"/>
                  </a:lnTo>
                  <a:lnTo>
                    <a:pt x="574109" y="270404"/>
                  </a:lnTo>
                  <a:lnTo>
                    <a:pt x="578591" y="282713"/>
                  </a:lnTo>
                  <a:lnTo>
                    <a:pt x="574109" y="295241"/>
                  </a:lnTo>
                  <a:lnTo>
                    <a:pt x="560827" y="304058"/>
                  </a:lnTo>
                  <a:lnTo>
                    <a:pt x="538994" y="309271"/>
                  </a:lnTo>
                  <a:lnTo>
                    <a:pt x="508855" y="310985"/>
                  </a:lnTo>
                  <a:lnTo>
                    <a:pt x="620278" y="310985"/>
                  </a:lnTo>
                  <a:lnTo>
                    <a:pt x="628726" y="282713"/>
                  </a:lnTo>
                  <a:lnTo>
                    <a:pt x="620423" y="254819"/>
                  </a:lnTo>
                  <a:close/>
                </a:path>
                <a:path w="1411604" h="349250">
                  <a:moveTo>
                    <a:pt x="1073229" y="0"/>
                  </a:moveTo>
                  <a:lnTo>
                    <a:pt x="1025733" y="0"/>
                  </a:lnTo>
                  <a:lnTo>
                    <a:pt x="1025733" y="349057"/>
                  </a:lnTo>
                  <a:lnTo>
                    <a:pt x="1073229" y="349057"/>
                  </a:lnTo>
                  <a:lnTo>
                    <a:pt x="1073229" y="174528"/>
                  </a:lnTo>
                  <a:lnTo>
                    <a:pt x="1037041" y="174528"/>
                  </a:lnTo>
                  <a:lnTo>
                    <a:pt x="1037041" y="134194"/>
                  </a:lnTo>
                  <a:lnTo>
                    <a:pt x="1073229" y="134194"/>
                  </a:lnTo>
                  <a:lnTo>
                    <a:pt x="1073229" y="0"/>
                  </a:lnTo>
                  <a:close/>
                </a:path>
                <a:path w="1411604" h="349250">
                  <a:moveTo>
                    <a:pt x="994069" y="6031"/>
                  </a:moveTo>
                  <a:lnTo>
                    <a:pt x="947704" y="6031"/>
                  </a:lnTo>
                  <a:lnTo>
                    <a:pt x="947704" y="332471"/>
                  </a:lnTo>
                  <a:lnTo>
                    <a:pt x="994069" y="332471"/>
                  </a:lnTo>
                  <a:lnTo>
                    <a:pt x="994069" y="174528"/>
                  </a:lnTo>
                  <a:lnTo>
                    <a:pt x="978991" y="174528"/>
                  </a:lnTo>
                  <a:lnTo>
                    <a:pt x="978991" y="134194"/>
                  </a:lnTo>
                  <a:lnTo>
                    <a:pt x="994069" y="134194"/>
                  </a:lnTo>
                  <a:lnTo>
                    <a:pt x="994069" y="6031"/>
                  </a:lnTo>
                  <a:close/>
                </a:path>
                <a:path w="1411604" h="349250">
                  <a:moveTo>
                    <a:pt x="994069" y="134194"/>
                  </a:moveTo>
                  <a:lnTo>
                    <a:pt x="978991" y="134194"/>
                  </a:lnTo>
                  <a:lnTo>
                    <a:pt x="978991" y="174528"/>
                  </a:lnTo>
                  <a:lnTo>
                    <a:pt x="994069" y="174528"/>
                  </a:lnTo>
                  <a:lnTo>
                    <a:pt x="994069" y="134194"/>
                  </a:lnTo>
                  <a:close/>
                </a:path>
                <a:path w="1411604" h="349250">
                  <a:moveTo>
                    <a:pt x="1025733" y="134194"/>
                  </a:moveTo>
                  <a:lnTo>
                    <a:pt x="994069" y="134194"/>
                  </a:lnTo>
                  <a:lnTo>
                    <a:pt x="994069" y="174528"/>
                  </a:lnTo>
                  <a:lnTo>
                    <a:pt x="1025733" y="174528"/>
                  </a:lnTo>
                  <a:lnTo>
                    <a:pt x="1025733" y="134194"/>
                  </a:lnTo>
                  <a:close/>
                </a:path>
                <a:path w="1411604" h="349250">
                  <a:moveTo>
                    <a:pt x="1073229" y="134194"/>
                  </a:moveTo>
                  <a:lnTo>
                    <a:pt x="1037041" y="134194"/>
                  </a:lnTo>
                  <a:lnTo>
                    <a:pt x="1037041" y="174528"/>
                  </a:lnTo>
                  <a:lnTo>
                    <a:pt x="1073229" y="174528"/>
                  </a:lnTo>
                  <a:lnTo>
                    <a:pt x="1073229" y="134194"/>
                  </a:lnTo>
                  <a:close/>
                </a:path>
                <a:path w="1411604" h="349250">
                  <a:moveTo>
                    <a:pt x="912270" y="40333"/>
                  </a:moveTo>
                  <a:lnTo>
                    <a:pt x="783353" y="40333"/>
                  </a:lnTo>
                  <a:lnTo>
                    <a:pt x="783353" y="270274"/>
                  </a:lnTo>
                  <a:lnTo>
                    <a:pt x="807855" y="270274"/>
                  </a:lnTo>
                  <a:lnTo>
                    <a:pt x="840219" y="269968"/>
                  </a:lnTo>
                  <a:lnTo>
                    <a:pt x="870853" y="268672"/>
                  </a:lnTo>
                  <a:lnTo>
                    <a:pt x="900991" y="265821"/>
                  </a:lnTo>
                  <a:lnTo>
                    <a:pt x="931872" y="260850"/>
                  </a:lnTo>
                  <a:lnTo>
                    <a:pt x="930755" y="248788"/>
                  </a:lnTo>
                  <a:lnTo>
                    <a:pt x="833110" y="248788"/>
                  </a:lnTo>
                  <a:lnTo>
                    <a:pt x="833110" y="229186"/>
                  </a:lnTo>
                  <a:lnTo>
                    <a:pt x="807855" y="229186"/>
                  </a:lnTo>
                  <a:lnTo>
                    <a:pt x="833110" y="228899"/>
                  </a:lnTo>
                  <a:lnTo>
                    <a:pt x="833110" y="80667"/>
                  </a:lnTo>
                  <a:lnTo>
                    <a:pt x="912270" y="80667"/>
                  </a:lnTo>
                  <a:lnTo>
                    <a:pt x="912270" y="40333"/>
                  </a:lnTo>
                  <a:close/>
                </a:path>
                <a:path w="1411604" h="349250">
                  <a:moveTo>
                    <a:pt x="928102" y="220139"/>
                  </a:moveTo>
                  <a:lnTo>
                    <a:pt x="897864" y="224733"/>
                  </a:lnTo>
                  <a:lnTo>
                    <a:pt x="868544" y="227490"/>
                  </a:lnTo>
                  <a:lnTo>
                    <a:pt x="838941" y="228833"/>
                  </a:lnTo>
                  <a:lnTo>
                    <a:pt x="833110" y="228899"/>
                  </a:lnTo>
                  <a:lnTo>
                    <a:pt x="833110" y="248788"/>
                  </a:lnTo>
                  <a:lnTo>
                    <a:pt x="930755" y="248788"/>
                  </a:lnTo>
                  <a:lnTo>
                    <a:pt x="928102" y="220139"/>
                  </a:lnTo>
                  <a:close/>
                </a:path>
                <a:path w="1411604" h="349250">
                  <a:moveTo>
                    <a:pt x="833110" y="228899"/>
                  </a:moveTo>
                  <a:lnTo>
                    <a:pt x="807855" y="229186"/>
                  </a:lnTo>
                  <a:lnTo>
                    <a:pt x="833110" y="229186"/>
                  </a:lnTo>
                  <a:lnTo>
                    <a:pt x="833110" y="228899"/>
                  </a:lnTo>
                  <a:close/>
                </a:path>
                <a:path w="1411604" h="349250">
                  <a:moveTo>
                    <a:pt x="1411325" y="0"/>
                  </a:moveTo>
                  <a:lnTo>
                    <a:pt x="1360813" y="0"/>
                  </a:lnTo>
                  <a:lnTo>
                    <a:pt x="1360813" y="349057"/>
                  </a:lnTo>
                  <a:lnTo>
                    <a:pt x="1411325" y="349057"/>
                  </a:lnTo>
                  <a:lnTo>
                    <a:pt x="1411325" y="0"/>
                  </a:lnTo>
                  <a:close/>
                </a:path>
                <a:path w="1411604" h="349250">
                  <a:moveTo>
                    <a:pt x="1281654" y="36187"/>
                  </a:moveTo>
                  <a:lnTo>
                    <a:pt x="1257906" y="36187"/>
                  </a:lnTo>
                  <a:lnTo>
                    <a:pt x="1257906" y="45234"/>
                  </a:lnTo>
                  <a:lnTo>
                    <a:pt x="1253340" y="97826"/>
                  </a:lnTo>
                  <a:lnTo>
                    <a:pt x="1238750" y="143905"/>
                  </a:lnTo>
                  <a:lnTo>
                    <a:pt x="1212798" y="184193"/>
                  </a:lnTo>
                  <a:lnTo>
                    <a:pt x="1174144" y="219416"/>
                  </a:lnTo>
                  <a:lnTo>
                    <a:pt x="1121449" y="250296"/>
                  </a:lnTo>
                  <a:lnTo>
                    <a:pt x="1147459" y="290252"/>
                  </a:lnTo>
                  <a:lnTo>
                    <a:pt x="1195382" y="262905"/>
                  </a:lnTo>
                  <a:lnTo>
                    <a:pt x="1233454" y="232334"/>
                  </a:lnTo>
                  <a:lnTo>
                    <a:pt x="1262578" y="198683"/>
                  </a:lnTo>
                  <a:lnTo>
                    <a:pt x="1283658" y="162098"/>
                  </a:lnTo>
                  <a:lnTo>
                    <a:pt x="1297597" y="122723"/>
                  </a:lnTo>
                  <a:lnTo>
                    <a:pt x="1305297" y="80705"/>
                  </a:lnTo>
                  <a:lnTo>
                    <a:pt x="1305560" y="75767"/>
                  </a:lnTo>
                  <a:lnTo>
                    <a:pt x="1281654" y="75767"/>
                  </a:lnTo>
                  <a:lnTo>
                    <a:pt x="1281654" y="36187"/>
                  </a:lnTo>
                  <a:close/>
                </a:path>
                <a:path w="1411604" h="349250">
                  <a:moveTo>
                    <a:pt x="1257906" y="36187"/>
                  </a:moveTo>
                  <a:lnTo>
                    <a:pt x="1139920" y="36187"/>
                  </a:lnTo>
                  <a:lnTo>
                    <a:pt x="1139920" y="75767"/>
                  </a:lnTo>
                  <a:lnTo>
                    <a:pt x="1255255" y="75767"/>
                  </a:lnTo>
                  <a:lnTo>
                    <a:pt x="1257906" y="45234"/>
                  </a:lnTo>
                  <a:lnTo>
                    <a:pt x="1257906" y="36187"/>
                  </a:lnTo>
                  <a:close/>
                </a:path>
                <a:path w="1411604" h="349250">
                  <a:moveTo>
                    <a:pt x="1307663" y="36187"/>
                  </a:moveTo>
                  <a:lnTo>
                    <a:pt x="1281654" y="36187"/>
                  </a:lnTo>
                  <a:lnTo>
                    <a:pt x="1281654" y="75767"/>
                  </a:lnTo>
                  <a:lnTo>
                    <a:pt x="1305560" y="75767"/>
                  </a:lnTo>
                  <a:lnTo>
                    <a:pt x="1307663" y="3618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5584" y="3748577"/>
            <a:ext cx="3078480" cy="1036955"/>
            <a:chOff x="14355584" y="3748577"/>
            <a:chExt cx="3078480" cy="1036955"/>
          </a:xfrm>
        </p:grpSpPr>
        <p:sp>
          <p:nvSpPr>
            <p:cNvPr id="27" name="object 27"/>
            <p:cNvSpPr/>
            <p:nvPr/>
          </p:nvSpPr>
          <p:spPr>
            <a:xfrm>
              <a:off x="14355584" y="3748577"/>
              <a:ext cx="3078480" cy="1036955"/>
            </a:xfrm>
            <a:custGeom>
              <a:avLst/>
              <a:gdLst/>
              <a:ahLst/>
              <a:cxnLst/>
              <a:rect l="l" t="t" r="r" b="b"/>
              <a:pathLst>
                <a:path w="3078480" h="1036954">
                  <a:moveTo>
                    <a:pt x="286902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827199"/>
                  </a:lnTo>
                  <a:lnTo>
                    <a:pt x="5530" y="875217"/>
                  </a:lnTo>
                  <a:lnTo>
                    <a:pt x="21285" y="919296"/>
                  </a:lnTo>
                  <a:lnTo>
                    <a:pt x="46006" y="958180"/>
                  </a:lnTo>
                  <a:lnTo>
                    <a:pt x="78437" y="990610"/>
                  </a:lnTo>
                  <a:lnTo>
                    <a:pt x="117321" y="1015332"/>
                  </a:lnTo>
                  <a:lnTo>
                    <a:pt x="161400" y="1031086"/>
                  </a:lnTo>
                  <a:lnTo>
                    <a:pt x="209417" y="1036617"/>
                  </a:lnTo>
                  <a:lnTo>
                    <a:pt x="2869022" y="1036617"/>
                  </a:lnTo>
                  <a:lnTo>
                    <a:pt x="2917040" y="1031086"/>
                  </a:lnTo>
                  <a:lnTo>
                    <a:pt x="2961119" y="1015332"/>
                  </a:lnTo>
                  <a:lnTo>
                    <a:pt x="3000002" y="990610"/>
                  </a:lnTo>
                  <a:lnTo>
                    <a:pt x="3032433" y="958180"/>
                  </a:lnTo>
                  <a:lnTo>
                    <a:pt x="3057154" y="919296"/>
                  </a:lnTo>
                  <a:lnTo>
                    <a:pt x="3072909" y="875217"/>
                  </a:lnTo>
                  <a:lnTo>
                    <a:pt x="3078440" y="827199"/>
                  </a:lnTo>
                  <a:lnTo>
                    <a:pt x="3078440" y="209417"/>
                  </a:lnTo>
                  <a:lnTo>
                    <a:pt x="3072909" y="161400"/>
                  </a:lnTo>
                  <a:lnTo>
                    <a:pt x="3057154" y="117321"/>
                  </a:lnTo>
                  <a:lnTo>
                    <a:pt x="3032433" y="78437"/>
                  </a:lnTo>
                  <a:lnTo>
                    <a:pt x="3000002" y="46006"/>
                  </a:lnTo>
                  <a:lnTo>
                    <a:pt x="2961119" y="21285"/>
                  </a:lnTo>
                  <a:lnTo>
                    <a:pt x="2917040" y="5530"/>
                  </a:lnTo>
                  <a:lnTo>
                    <a:pt x="2869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166449" y="4079624"/>
              <a:ext cx="1429385" cy="351790"/>
            </a:xfrm>
            <a:custGeom>
              <a:avLst/>
              <a:gdLst/>
              <a:ahLst/>
              <a:cxnLst/>
              <a:rect l="l" t="t" r="r" b="b"/>
              <a:pathLst>
                <a:path w="1429384" h="351789">
                  <a:moveTo>
                    <a:pt x="132310" y="172643"/>
                  </a:moveTo>
                  <a:lnTo>
                    <a:pt x="0" y="172643"/>
                  </a:lnTo>
                  <a:lnTo>
                    <a:pt x="0" y="212223"/>
                  </a:lnTo>
                  <a:lnTo>
                    <a:pt x="315508" y="212223"/>
                  </a:lnTo>
                  <a:lnTo>
                    <a:pt x="315508" y="183952"/>
                  </a:lnTo>
                  <a:lnTo>
                    <a:pt x="132310" y="183952"/>
                  </a:lnTo>
                  <a:lnTo>
                    <a:pt x="132310" y="172643"/>
                  </a:lnTo>
                  <a:close/>
                </a:path>
                <a:path w="1429384" h="351789">
                  <a:moveTo>
                    <a:pt x="182444" y="130802"/>
                  </a:moveTo>
                  <a:lnTo>
                    <a:pt x="132310" y="130802"/>
                  </a:lnTo>
                  <a:lnTo>
                    <a:pt x="132310" y="183952"/>
                  </a:lnTo>
                  <a:lnTo>
                    <a:pt x="182444" y="183952"/>
                  </a:lnTo>
                  <a:lnTo>
                    <a:pt x="182444" y="130802"/>
                  </a:lnTo>
                  <a:close/>
                </a:path>
                <a:path w="1429384" h="351789">
                  <a:moveTo>
                    <a:pt x="315508" y="172643"/>
                  </a:moveTo>
                  <a:lnTo>
                    <a:pt x="182444" y="172643"/>
                  </a:lnTo>
                  <a:lnTo>
                    <a:pt x="182444" y="183952"/>
                  </a:lnTo>
                  <a:lnTo>
                    <a:pt x="315508" y="183952"/>
                  </a:lnTo>
                  <a:lnTo>
                    <a:pt x="315508" y="172643"/>
                  </a:lnTo>
                  <a:close/>
                </a:path>
                <a:path w="1429384" h="351789">
                  <a:moveTo>
                    <a:pt x="275928" y="16208"/>
                  </a:moveTo>
                  <a:lnTo>
                    <a:pt x="38826" y="16208"/>
                  </a:lnTo>
                  <a:lnTo>
                    <a:pt x="38826" y="139849"/>
                  </a:lnTo>
                  <a:lnTo>
                    <a:pt x="132310" y="139849"/>
                  </a:lnTo>
                  <a:lnTo>
                    <a:pt x="132310" y="130802"/>
                  </a:lnTo>
                  <a:lnTo>
                    <a:pt x="275928" y="130802"/>
                  </a:lnTo>
                  <a:lnTo>
                    <a:pt x="275928" y="100646"/>
                  </a:lnTo>
                  <a:lnTo>
                    <a:pt x="87829" y="100646"/>
                  </a:lnTo>
                  <a:lnTo>
                    <a:pt x="87829" y="55411"/>
                  </a:lnTo>
                  <a:lnTo>
                    <a:pt x="275928" y="55411"/>
                  </a:lnTo>
                  <a:lnTo>
                    <a:pt x="275928" y="16208"/>
                  </a:lnTo>
                  <a:close/>
                </a:path>
                <a:path w="1429384" h="351789">
                  <a:moveTo>
                    <a:pt x="275928" y="130802"/>
                  </a:moveTo>
                  <a:lnTo>
                    <a:pt x="182444" y="130802"/>
                  </a:lnTo>
                  <a:lnTo>
                    <a:pt x="182444" y="139849"/>
                  </a:lnTo>
                  <a:lnTo>
                    <a:pt x="275928" y="139849"/>
                  </a:lnTo>
                  <a:lnTo>
                    <a:pt x="275928" y="130802"/>
                  </a:lnTo>
                  <a:close/>
                </a:path>
                <a:path w="1429384" h="351789">
                  <a:moveTo>
                    <a:pt x="275928" y="55411"/>
                  </a:moveTo>
                  <a:lnTo>
                    <a:pt x="226548" y="55411"/>
                  </a:lnTo>
                  <a:lnTo>
                    <a:pt x="226548" y="100646"/>
                  </a:lnTo>
                  <a:lnTo>
                    <a:pt x="275928" y="100646"/>
                  </a:lnTo>
                  <a:lnTo>
                    <a:pt x="275928" y="55411"/>
                  </a:lnTo>
                  <a:close/>
                </a:path>
                <a:path w="1429384" h="351789">
                  <a:moveTo>
                    <a:pt x="277436" y="237479"/>
                  </a:moveTo>
                  <a:lnTo>
                    <a:pt x="35056" y="237479"/>
                  </a:lnTo>
                  <a:lnTo>
                    <a:pt x="35056" y="277059"/>
                  </a:lnTo>
                  <a:lnTo>
                    <a:pt x="227301" y="277059"/>
                  </a:lnTo>
                  <a:lnTo>
                    <a:pt x="227301" y="351696"/>
                  </a:lnTo>
                  <a:lnTo>
                    <a:pt x="277436" y="351696"/>
                  </a:lnTo>
                  <a:lnTo>
                    <a:pt x="277436" y="237479"/>
                  </a:lnTo>
                  <a:close/>
                </a:path>
                <a:path w="1429384" h="351789">
                  <a:moveTo>
                    <a:pt x="479830" y="189606"/>
                  </a:moveTo>
                  <a:lnTo>
                    <a:pt x="346766" y="189606"/>
                  </a:lnTo>
                  <a:lnTo>
                    <a:pt x="346766" y="229563"/>
                  </a:lnTo>
                  <a:lnTo>
                    <a:pt x="663028" y="229563"/>
                  </a:lnTo>
                  <a:lnTo>
                    <a:pt x="663028" y="211470"/>
                  </a:lnTo>
                  <a:lnTo>
                    <a:pt x="479830" y="211470"/>
                  </a:lnTo>
                  <a:lnTo>
                    <a:pt x="479830" y="189606"/>
                  </a:lnTo>
                  <a:close/>
                </a:path>
                <a:path w="1429384" h="351789">
                  <a:moveTo>
                    <a:pt x="529964" y="145126"/>
                  </a:moveTo>
                  <a:lnTo>
                    <a:pt x="479830" y="145126"/>
                  </a:lnTo>
                  <a:lnTo>
                    <a:pt x="479830" y="211470"/>
                  </a:lnTo>
                  <a:lnTo>
                    <a:pt x="529964" y="211470"/>
                  </a:lnTo>
                  <a:lnTo>
                    <a:pt x="529964" y="145126"/>
                  </a:lnTo>
                  <a:close/>
                </a:path>
                <a:path w="1429384" h="351789">
                  <a:moveTo>
                    <a:pt x="663028" y="189606"/>
                  </a:moveTo>
                  <a:lnTo>
                    <a:pt x="529964" y="189606"/>
                  </a:lnTo>
                  <a:lnTo>
                    <a:pt x="529964" y="211470"/>
                  </a:lnTo>
                  <a:lnTo>
                    <a:pt x="663028" y="211470"/>
                  </a:lnTo>
                  <a:lnTo>
                    <a:pt x="663028" y="189606"/>
                  </a:lnTo>
                  <a:close/>
                </a:path>
                <a:path w="1429384" h="351789">
                  <a:moveTo>
                    <a:pt x="624579" y="9423"/>
                  </a:moveTo>
                  <a:lnTo>
                    <a:pt x="385592" y="9423"/>
                  </a:lnTo>
                  <a:lnTo>
                    <a:pt x="385592" y="47495"/>
                  </a:lnTo>
                  <a:lnTo>
                    <a:pt x="575199" y="47495"/>
                  </a:lnTo>
                  <a:lnTo>
                    <a:pt x="575199" y="68605"/>
                  </a:lnTo>
                  <a:lnTo>
                    <a:pt x="385969" y="68605"/>
                  </a:lnTo>
                  <a:lnTo>
                    <a:pt x="385969" y="164727"/>
                  </a:lnTo>
                  <a:lnTo>
                    <a:pt x="479830" y="164727"/>
                  </a:lnTo>
                  <a:lnTo>
                    <a:pt x="479830" y="145126"/>
                  </a:lnTo>
                  <a:lnTo>
                    <a:pt x="631364" y="145126"/>
                  </a:lnTo>
                  <a:lnTo>
                    <a:pt x="631364" y="141733"/>
                  </a:lnTo>
                  <a:lnTo>
                    <a:pt x="435726" y="141733"/>
                  </a:lnTo>
                  <a:lnTo>
                    <a:pt x="435726" y="104038"/>
                  </a:lnTo>
                  <a:lnTo>
                    <a:pt x="624579" y="104038"/>
                  </a:lnTo>
                  <a:lnTo>
                    <a:pt x="624579" y="9423"/>
                  </a:lnTo>
                  <a:close/>
                </a:path>
                <a:path w="1429384" h="351789">
                  <a:moveTo>
                    <a:pt x="631364" y="145126"/>
                  </a:moveTo>
                  <a:lnTo>
                    <a:pt x="529964" y="145126"/>
                  </a:lnTo>
                  <a:lnTo>
                    <a:pt x="529964" y="164727"/>
                  </a:lnTo>
                  <a:lnTo>
                    <a:pt x="631364" y="164727"/>
                  </a:lnTo>
                  <a:lnTo>
                    <a:pt x="631364" y="145126"/>
                  </a:lnTo>
                  <a:close/>
                </a:path>
                <a:path w="1429384" h="351789">
                  <a:moveTo>
                    <a:pt x="631364" y="126655"/>
                  </a:moveTo>
                  <a:lnTo>
                    <a:pt x="435726" y="126655"/>
                  </a:lnTo>
                  <a:lnTo>
                    <a:pt x="435726" y="141733"/>
                  </a:lnTo>
                  <a:lnTo>
                    <a:pt x="631364" y="141733"/>
                  </a:lnTo>
                  <a:lnTo>
                    <a:pt x="631364" y="126655"/>
                  </a:lnTo>
                  <a:close/>
                </a:path>
                <a:path w="1429384" h="351789">
                  <a:moveTo>
                    <a:pt x="626841" y="249165"/>
                  </a:moveTo>
                  <a:lnTo>
                    <a:pt x="381822" y="249165"/>
                  </a:lnTo>
                  <a:lnTo>
                    <a:pt x="381822" y="288745"/>
                  </a:lnTo>
                  <a:lnTo>
                    <a:pt x="576706" y="288745"/>
                  </a:lnTo>
                  <a:lnTo>
                    <a:pt x="576706" y="350565"/>
                  </a:lnTo>
                  <a:lnTo>
                    <a:pt x="626841" y="350565"/>
                  </a:lnTo>
                  <a:lnTo>
                    <a:pt x="626841" y="249165"/>
                  </a:lnTo>
                  <a:close/>
                </a:path>
                <a:path w="1429384" h="351789">
                  <a:moveTo>
                    <a:pt x="862513" y="194036"/>
                  </a:moveTo>
                  <a:lnTo>
                    <a:pt x="829382" y="194689"/>
                  </a:lnTo>
                  <a:lnTo>
                    <a:pt x="779206" y="194884"/>
                  </a:lnTo>
                  <a:lnTo>
                    <a:pt x="784860" y="233710"/>
                  </a:lnTo>
                  <a:lnTo>
                    <a:pt x="833788" y="233180"/>
                  </a:lnTo>
                  <a:lnTo>
                    <a:pt x="887344" y="231448"/>
                  </a:lnTo>
                  <a:lnTo>
                    <a:pt x="943092" y="227455"/>
                  </a:lnTo>
                  <a:lnTo>
                    <a:pt x="998592" y="220139"/>
                  </a:lnTo>
                  <a:lnTo>
                    <a:pt x="997722" y="212223"/>
                  </a:lnTo>
                  <a:lnTo>
                    <a:pt x="862513" y="212223"/>
                  </a:lnTo>
                  <a:lnTo>
                    <a:pt x="862513" y="194036"/>
                  </a:lnTo>
                  <a:close/>
                </a:path>
                <a:path w="1429384" h="351789">
                  <a:moveTo>
                    <a:pt x="912647" y="192234"/>
                  </a:moveTo>
                  <a:lnTo>
                    <a:pt x="884046" y="193611"/>
                  </a:lnTo>
                  <a:lnTo>
                    <a:pt x="862513" y="194036"/>
                  </a:lnTo>
                  <a:lnTo>
                    <a:pt x="862513" y="212223"/>
                  </a:lnTo>
                  <a:lnTo>
                    <a:pt x="912647" y="212223"/>
                  </a:lnTo>
                  <a:lnTo>
                    <a:pt x="912647" y="192234"/>
                  </a:lnTo>
                  <a:close/>
                </a:path>
                <a:path w="1429384" h="351789">
                  <a:moveTo>
                    <a:pt x="994823" y="185837"/>
                  </a:moveTo>
                  <a:lnTo>
                    <a:pt x="940194" y="190908"/>
                  </a:lnTo>
                  <a:lnTo>
                    <a:pt x="912647" y="192234"/>
                  </a:lnTo>
                  <a:lnTo>
                    <a:pt x="912647" y="212223"/>
                  </a:lnTo>
                  <a:lnTo>
                    <a:pt x="997722" y="212223"/>
                  </a:lnTo>
                  <a:lnTo>
                    <a:pt x="994823" y="185837"/>
                  </a:lnTo>
                  <a:close/>
                </a:path>
                <a:path w="1429384" h="351789">
                  <a:moveTo>
                    <a:pt x="862513" y="173845"/>
                  </a:moveTo>
                  <a:lnTo>
                    <a:pt x="862513" y="194036"/>
                  </a:lnTo>
                  <a:lnTo>
                    <a:pt x="884046" y="193611"/>
                  </a:lnTo>
                  <a:lnTo>
                    <a:pt x="912647" y="192234"/>
                  </a:lnTo>
                  <a:lnTo>
                    <a:pt x="912647" y="176413"/>
                  </a:lnTo>
                  <a:lnTo>
                    <a:pt x="887391" y="176413"/>
                  </a:lnTo>
                  <a:lnTo>
                    <a:pt x="862513" y="173845"/>
                  </a:lnTo>
                  <a:close/>
                </a:path>
                <a:path w="1429384" h="351789">
                  <a:moveTo>
                    <a:pt x="912647" y="162089"/>
                  </a:moveTo>
                  <a:lnTo>
                    <a:pt x="862513" y="162089"/>
                  </a:lnTo>
                  <a:lnTo>
                    <a:pt x="862513" y="173845"/>
                  </a:lnTo>
                  <a:lnTo>
                    <a:pt x="887391" y="176413"/>
                  </a:lnTo>
                  <a:lnTo>
                    <a:pt x="912647" y="173790"/>
                  </a:lnTo>
                  <a:lnTo>
                    <a:pt x="912647" y="162089"/>
                  </a:lnTo>
                  <a:close/>
                </a:path>
                <a:path w="1429384" h="351789">
                  <a:moveTo>
                    <a:pt x="912647" y="173790"/>
                  </a:moveTo>
                  <a:lnTo>
                    <a:pt x="887391" y="176413"/>
                  </a:lnTo>
                  <a:lnTo>
                    <a:pt x="912647" y="176413"/>
                  </a:lnTo>
                  <a:lnTo>
                    <a:pt x="912647" y="173790"/>
                  </a:lnTo>
                  <a:close/>
                </a:path>
                <a:path w="1429384" h="351789">
                  <a:moveTo>
                    <a:pt x="887391" y="72374"/>
                  </a:moveTo>
                  <a:lnTo>
                    <a:pt x="852294" y="75997"/>
                  </a:lnTo>
                  <a:lnTo>
                    <a:pt x="825430" y="86369"/>
                  </a:lnTo>
                  <a:lnTo>
                    <a:pt x="808249" y="102748"/>
                  </a:lnTo>
                  <a:lnTo>
                    <a:pt x="802200" y="124394"/>
                  </a:lnTo>
                  <a:lnTo>
                    <a:pt x="808249" y="146039"/>
                  </a:lnTo>
                  <a:lnTo>
                    <a:pt x="825430" y="162419"/>
                  </a:lnTo>
                  <a:lnTo>
                    <a:pt x="852294" y="172791"/>
                  </a:lnTo>
                  <a:lnTo>
                    <a:pt x="862513" y="173845"/>
                  </a:lnTo>
                  <a:lnTo>
                    <a:pt x="862513" y="162089"/>
                  </a:lnTo>
                  <a:lnTo>
                    <a:pt x="949368" y="162089"/>
                  </a:lnTo>
                  <a:lnTo>
                    <a:pt x="966162" y="146039"/>
                  </a:lnTo>
                  <a:lnTo>
                    <a:pt x="966838" y="143618"/>
                  </a:lnTo>
                  <a:lnTo>
                    <a:pt x="887391" y="143618"/>
                  </a:lnTo>
                  <a:lnTo>
                    <a:pt x="871483" y="142364"/>
                  </a:lnTo>
                  <a:lnTo>
                    <a:pt x="859638" y="138671"/>
                  </a:lnTo>
                  <a:lnTo>
                    <a:pt x="852246" y="132645"/>
                  </a:lnTo>
                  <a:lnTo>
                    <a:pt x="849696" y="124394"/>
                  </a:lnTo>
                  <a:lnTo>
                    <a:pt x="852246" y="115824"/>
                  </a:lnTo>
                  <a:lnTo>
                    <a:pt x="859638" y="109834"/>
                  </a:lnTo>
                  <a:lnTo>
                    <a:pt x="871483" y="106318"/>
                  </a:lnTo>
                  <a:lnTo>
                    <a:pt x="887391" y="105169"/>
                  </a:lnTo>
                  <a:lnTo>
                    <a:pt x="966838" y="105169"/>
                  </a:lnTo>
                  <a:lnTo>
                    <a:pt x="966162" y="102748"/>
                  </a:lnTo>
                  <a:lnTo>
                    <a:pt x="949023" y="86369"/>
                  </a:lnTo>
                  <a:lnTo>
                    <a:pt x="922271" y="75997"/>
                  </a:lnTo>
                  <a:lnTo>
                    <a:pt x="887391" y="72374"/>
                  </a:lnTo>
                  <a:close/>
                </a:path>
                <a:path w="1429384" h="351789">
                  <a:moveTo>
                    <a:pt x="949368" y="162089"/>
                  </a:moveTo>
                  <a:lnTo>
                    <a:pt x="912647" y="162089"/>
                  </a:lnTo>
                  <a:lnTo>
                    <a:pt x="912647" y="173790"/>
                  </a:lnTo>
                  <a:lnTo>
                    <a:pt x="922271" y="172791"/>
                  </a:lnTo>
                  <a:lnTo>
                    <a:pt x="949023" y="162419"/>
                  </a:lnTo>
                  <a:lnTo>
                    <a:pt x="949368" y="162089"/>
                  </a:lnTo>
                  <a:close/>
                </a:path>
                <a:path w="1429384" h="351789">
                  <a:moveTo>
                    <a:pt x="966838" y="105169"/>
                  </a:moveTo>
                  <a:lnTo>
                    <a:pt x="887391" y="105169"/>
                  </a:lnTo>
                  <a:lnTo>
                    <a:pt x="903082" y="106318"/>
                  </a:lnTo>
                  <a:lnTo>
                    <a:pt x="914815" y="109834"/>
                  </a:lnTo>
                  <a:lnTo>
                    <a:pt x="922165" y="115824"/>
                  </a:lnTo>
                  <a:lnTo>
                    <a:pt x="924710" y="124394"/>
                  </a:lnTo>
                  <a:lnTo>
                    <a:pt x="922165" y="132645"/>
                  </a:lnTo>
                  <a:lnTo>
                    <a:pt x="914815" y="138671"/>
                  </a:lnTo>
                  <a:lnTo>
                    <a:pt x="903082" y="142364"/>
                  </a:lnTo>
                  <a:lnTo>
                    <a:pt x="887391" y="143618"/>
                  </a:lnTo>
                  <a:lnTo>
                    <a:pt x="966838" y="143618"/>
                  </a:lnTo>
                  <a:lnTo>
                    <a:pt x="972205" y="124394"/>
                  </a:lnTo>
                  <a:lnTo>
                    <a:pt x="966838" y="105169"/>
                  </a:lnTo>
                  <a:close/>
                </a:path>
                <a:path w="1429384" h="351789">
                  <a:moveTo>
                    <a:pt x="1060412" y="3015"/>
                  </a:moveTo>
                  <a:lnTo>
                    <a:pt x="1010278" y="3015"/>
                  </a:lnTo>
                  <a:lnTo>
                    <a:pt x="1010278" y="240495"/>
                  </a:lnTo>
                  <a:lnTo>
                    <a:pt x="1060412" y="240495"/>
                  </a:lnTo>
                  <a:lnTo>
                    <a:pt x="1060412" y="143618"/>
                  </a:lnTo>
                  <a:lnTo>
                    <a:pt x="1042696" y="143618"/>
                  </a:lnTo>
                  <a:lnTo>
                    <a:pt x="1042696" y="102530"/>
                  </a:lnTo>
                  <a:lnTo>
                    <a:pt x="1060412" y="102530"/>
                  </a:lnTo>
                  <a:lnTo>
                    <a:pt x="1060412" y="3015"/>
                  </a:lnTo>
                  <a:close/>
                </a:path>
                <a:path w="1429384" h="351789">
                  <a:moveTo>
                    <a:pt x="1060412" y="102530"/>
                  </a:moveTo>
                  <a:lnTo>
                    <a:pt x="1042696" y="102530"/>
                  </a:lnTo>
                  <a:lnTo>
                    <a:pt x="1042696" y="143618"/>
                  </a:lnTo>
                  <a:lnTo>
                    <a:pt x="1060412" y="143618"/>
                  </a:lnTo>
                  <a:lnTo>
                    <a:pt x="1060412" y="102530"/>
                  </a:lnTo>
                  <a:close/>
                </a:path>
                <a:path w="1429384" h="351789">
                  <a:moveTo>
                    <a:pt x="1104139" y="102530"/>
                  </a:moveTo>
                  <a:lnTo>
                    <a:pt x="1060412" y="102530"/>
                  </a:lnTo>
                  <a:lnTo>
                    <a:pt x="1060412" y="143618"/>
                  </a:lnTo>
                  <a:lnTo>
                    <a:pt x="1104139" y="143618"/>
                  </a:lnTo>
                  <a:lnTo>
                    <a:pt x="1104139" y="102530"/>
                  </a:lnTo>
                  <a:close/>
                </a:path>
                <a:path w="1429384" h="351789">
                  <a:moveTo>
                    <a:pt x="1060412" y="254442"/>
                  </a:moveTo>
                  <a:lnTo>
                    <a:pt x="823686" y="254442"/>
                  </a:lnTo>
                  <a:lnTo>
                    <a:pt x="823686" y="292891"/>
                  </a:lnTo>
                  <a:lnTo>
                    <a:pt x="1010278" y="292891"/>
                  </a:lnTo>
                  <a:lnTo>
                    <a:pt x="1010278" y="351696"/>
                  </a:lnTo>
                  <a:lnTo>
                    <a:pt x="1060412" y="351696"/>
                  </a:lnTo>
                  <a:lnTo>
                    <a:pt x="1060412" y="254442"/>
                  </a:lnTo>
                  <a:close/>
                </a:path>
                <a:path w="1429384" h="351789">
                  <a:moveTo>
                    <a:pt x="862513" y="28271"/>
                  </a:moveTo>
                  <a:lnTo>
                    <a:pt x="788253" y="28271"/>
                  </a:lnTo>
                  <a:lnTo>
                    <a:pt x="788253" y="64081"/>
                  </a:lnTo>
                  <a:lnTo>
                    <a:pt x="986153" y="64081"/>
                  </a:lnTo>
                  <a:lnTo>
                    <a:pt x="986153" y="44480"/>
                  </a:lnTo>
                  <a:lnTo>
                    <a:pt x="862513" y="44480"/>
                  </a:lnTo>
                  <a:lnTo>
                    <a:pt x="862513" y="28271"/>
                  </a:lnTo>
                  <a:close/>
                </a:path>
                <a:path w="1429384" h="351789">
                  <a:moveTo>
                    <a:pt x="912647" y="0"/>
                  </a:moveTo>
                  <a:lnTo>
                    <a:pt x="862513" y="0"/>
                  </a:lnTo>
                  <a:lnTo>
                    <a:pt x="862513" y="44480"/>
                  </a:lnTo>
                  <a:lnTo>
                    <a:pt x="912647" y="44480"/>
                  </a:lnTo>
                  <a:lnTo>
                    <a:pt x="912647" y="0"/>
                  </a:lnTo>
                  <a:close/>
                </a:path>
                <a:path w="1429384" h="351789">
                  <a:moveTo>
                    <a:pt x="986153" y="28271"/>
                  </a:moveTo>
                  <a:lnTo>
                    <a:pt x="912647" y="28271"/>
                  </a:lnTo>
                  <a:lnTo>
                    <a:pt x="912647" y="44480"/>
                  </a:lnTo>
                  <a:lnTo>
                    <a:pt x="986153" y="44480"/>
                  </a:lnTo>
                  <a:lnTo>
                    <a:pt x="986153" y="28271"/>
                  </a:lnTo>
                  <a:close/>
                </a:path>
                <a:path w="1429384" h="351789">
                  <a:moveTo>
                    <a:pt x="1420372" y="3015"/>
                  </a:moveTo>
                  <a:lnTo>
                    <a:pt x="1369860" y="3015"/>
                  </a:lnTo>
                  <a:lnTo>
                    <a:pt x="1369860" y="253688"/>
                  </a:lnTo>
                  <a:lnTo>
                    <a:pt x="1420372" y="253688"/>
                  </a:lnTo>
                  <a:lnTo>
                    <a:pt x="1420372" y="3015"/>
                  </a:lnTo>
                  <a:close/>
                </a:path>
                <a:path w="1429384" h="351789">
                  <a:moveTo>
                    <a:pt x="1237927" y="228432"/>
                  </a:moveTo>
                  <a:lnTo>
                    <a:pt x="1187793" y="228432"/>
                  </a:lnTo>
                  <a:lnTo>
                    <a:pt x="1187793" y="345664"/>
                  </a:lnTo>
                  <a:lnTo>
                    <a:pt x="1429042" y="345664"/>
                  </a:lnTo>
                  <a:lnTo>
                    <a:pt x="1429042" y="321916"/>
                  </a:lnTo>
                  <a:lnTo>
                    <a:pt x="1237927" y="321916"/>
                  </a:lnTo>
                  <a:lnTo>
                    <a:pt x="1237927" y="228432"/>
                  </a:lnTo>
                  <a:close/>
                </a:path>
                <a:path w="1429384" h="351789">
                  <a:moveTo>
                    <a:pt x="1429042" y="305708"/>
                  </a:moveTo>
                  <a:lnTo>
                    <a:pt x="1237927" y="305708"/>
                  </a:lnTo>
                  <a:lnTo>
                    <a:pt x="1237927" y="321916"/>
                  </a:lnTo>
                  <a:lnTo>
                    <a:pt x="1429042" y="321916"/>
                  </a:lnTo>
                  <a:lnTo>
                    <a:pt x="1429042" y="305708"/>
                  </a:lnTo>
                  <a:close/>
                </a:path>
                <a:path w="1429384" h="351789">
                  <a:moveTo>
                    <a:pt x="1230388" y="24878"/>
                  </a:moveTo>
                  <a:lnTo>
                    <a:pt x="1192964" y="31457"/>
                  </a:lnTo>
                  <a:lnTo>
                    <a:pt x="1162819" y="49804"/>
                  </a:lnTo>
                  <a:lnTo>
                    <a:pt x="1142711" y="77834"/>
                  </a:lnTo>
                  <a:lnTo>
                    <a:pt x="1135396" y="113462"/>
                  </a:lnTo>
                  <a:lnTo>
                    <a:pt x="1142711" y="148931"/>
                  </a:lnTo>
                  <a:lnTo>
                    <a:pt x="1162819" y="176978"/>
                  </a:lnTo>
                  <a:lnTo>
                    <a:pt x="1192964" y="195414"/>
                  </a:lnTo>
                  <a:lnTo>
                    <a:pt x="1230388" y="202046"/>
                  </a:lnTo>
                  <a:lnTo>
                    <a:pt x="1267753" y="195414"/>
                  </a:lnTo>
                  <a:lnTo>
                    <a:pt x="1297768" y="176978"/>
                  </a:lnTo>
                  <a:lnTo>
                    <a:pt x="1311059" y="158319"/>
                  </a:lnTo>
                  <a:lnTo>
                    <a:pt x="1230388" y="158319"/>
                  </a:lnTo>
                  <a:lnTo>
                    <a:pt x="1212230" y="155286"/>
                  </a:lnTo>
                  <a:lnTo>
                    <a:pt x="1197640" y="146492"/>
                  </a:lnTo>
                  <a:lnTo>
                    <a:pt x="1187928" y="132398"/>
                  </a:lnTo>
                  <a:lnTo>
                    <a:pt x="1184400" y="113462"/>
                  </a:lnTo>
                  <a:lnTo>
                    <a:pt x="1187928" y="94308"/>
                  </a:lnTo>
                  <a:lnTo>
                    <a:pt x="1197640" y="80102"/>
                  </a:lnTo>
                  <a:lnTo>
                    <a:pt x="1212230" y="71267"/>
                  </a:lnTo>
                  <a:lnTo>
                    <a:pt x="1230388" y="68228"/>
                  </a:lnTo>
                  <a:lnTo>
                    <a:pt x="1310900" y="68228"/>
                  </a:lnTo>
                  <a:lnTo>
                    <a:pt x="1297768" y="49804"/>
                  </a:lnTo>
                  <a:lnTo>
                    <a:pt x="1267753" y="31457"/>
                  </a:lnTo>
                  <a:lnTo>
                    <a:pt x="1230388" y="24878"/>
                  </a:lnTo>
                  <a:close/>
                </a:path>
                <a:path w="1429384" h="351789">
                  <a:moveTo>
                    <a:pt x="1310900" y="68228"/>
                  </a:moveTo>
                  <a:lnTo>
                    <a:pt x="1230388" y="68228"/>
                  </a:lnTo>
                  <a:lnTo>
                    <a:pt x="1248329" y="71267"/>
                  </a:lnTo>
                  <a:lnTo>
                    <a:pt x="1262806" y="80102"/>
                  </a:lnTo>
                  <a:lnTo>
                    <a:pt x="1272477" y="94308"/>
                  </a:lnTo>
                  <a:lnTo>
                    <a:pt x="1275999" y="113462"/>
                  </a:lnTo>
                  <a:lnTo>
                    <a:pt x="1272477" y="132398"/>
                  </a:lnTo>
                  <a:lnTo>
                    <a:pt x="1262806" y="146492"/>
                  </a:lnTo>
                  <a:lnTo>
                    <a:pt x="1248329" y="155286"/>
                  </a:lnTo>
                  <a:lnTo>
                    <a:pt x="1230388" y="158319"/>
                  </a:lnTo>
                  <a:lnTo>
                    <a:pt x="1311059" y="158319"/>
                  </a:lnTo>
                  <a:lnTo>
                    <a:pt x="1317747" y="148931"/>
                  </a:lnTo>
                  <a:lnTo>
                    <a:pt x="1325003" y="113462"/>
                  </a:lnTo>
                  <a:lnTo>
                    <a:pt x="1317747" y="77834"/>
                  </a:lnTo>
                  <a:lnTo>
                    <a:pt x="1310900" y="68228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4847715" y="6334885"/>
            <a:ext cx="3078480" cy="1036955"/>
            <a:chOff x="14847715" y="6334885"/>
            <a:chExt cx="3078480" cy="1036955"/>
          </a:xfrm>
        </p:grpSpPr>
        <p:sp>
          <p:nvSpPr>
            <p:cNvPr id="30" name="object 30"/>
            <p:cNvSpPr/>
            <p:nvPr/>
          </p:nvSpPr>
          <p:spPr>
            <a:xfrm>
              <a:off x="14847715" y="6334885"/>
              <a:ext cx="3078480" cy="1036955"/>
            </a:xfrm>
            <a:custGeom>
              <a:avLst/>
              <a:gdLst/>
              <a:ahLst/>
              <a:cxnLst/>
              <a:rect l="l" t="t" r="r" b="b"/>
              <a:pathLst>
                <a:path w="3078480" h="1036954">
                  <a:moveTo>
                    <a:pt x="286902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827199"/>
                  </a:lnTo>
                  <a:lnTo>
                    <a:pt x="5530" y="875217"/>
                  </a:lnTo>
                  <a:lnTo>
                    <a:pt x="21285" y="919296"/>
                  </a:lnTo>
                  <a:lnTo>
                    <a:pt x="46006" y="958180"/>
                  </a:lnTo>
                  <a:lnTo>
                    <a:pt x="78437" y="990610"/>
                  </a:lnTo>
                  <a:lnTo>
                    <a:pt x="117321" y="1015332"/>
                  </a:lnTo>
                  <a:lnTo>
                    <a:pt x="161400" y="1031086"/>
                  </a:lnTo>
                  <a:lnTo>
                    <a:pt x="209417" y="1036617"/>
                  </a:lnTo>
                  <a:lnTo>
                    <a:pt x="2869022" y="1036617"/>
                  </a:lnTo>
                  <a:lnTo>
                    <a:pt x="2917040" y="1031086"/>
                  </a:lnTo>
                  <a:lnTo>
                    <a:pt x="2961119" y="1015332"/>
                  </a:lnTo>
                  <a:lnTo>
                    <a:pt x="3000002" y="990610"/>
                  </a:lnTo>
                  <a:lnTo>
                    <a:pt x="3032433" y="958180"/>
                  </a:lnTo>
                  <a:lnTo>
                    <a:pt x="3057154" y="919296"/>
                  </a:lnTo>
                  <a:lnTo>
                    <a:pt x="3072909" y="875217"/>
                  </a:lnTo>
                  <a:lnTo>
                    <a:pt x="3078440" y="827199"/>
                  </a:lnTo>
                  <a:lnTo>
                    <a:pt x="3078440" y="209417"/>
                  </a:lnTo>
                  <a:lnTo>
                    <a:pt x="3072909" y="161400"/>
                  </a:lnTo>
                  <a:lnTo>
                    <a:pt x="3057154" y="117321"/>
                  </a:lnTo>
                  <a:lnTo>
                    <a:pt x="3032433" y="78437"/>
                  </a:lnTo>
                  <a:lnTo>
                    <a:pt x="3000002" y="46006"/>
                  </a:lnTo>
                  <a:lnTo>
                    <a:pt x="2961119" y="21285"/>
                  </a:lnTo>
                  <a:lnTo>
                    <a:pt x="2917040" y="5530"/>
                  </a:lnTo>
                  <a:lnTo>
                    <a:pt x="2869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68758" y="6668571"/>
              <a:ext cx="1440180" cy="349885"/>
            </a:xfrm>
            <a:custGeom>
              <a:avLst/>
              <a:gdLst/>
              <a:ahLst/>
              <a:cxnLst/>
              <a:rect l="l" t="t" r="r" b="b"/>
              <a:pathLst>
                <a:path w="1440180" h="349884">
                  <a:moveTo>
                    <a:pt x="150780" y="213354"/>
                  </a:moveTo>
                  <a:lnTo>
                    <a:pt x="101594" y="217966"/>
                  </a:lnTo>
                  <a:lnTo>
                    <a:pt x="64317" y="231307"/>
                  </a:lnTo>
                  <a:lnTo>
                    <a:pt x="40681" y="252634"/>
                  </a:lnTo>
                  <a:lnTo>
                    <a:pt x="32417" y="281206"/>
                  </a:lnTo>
                  <a:lnTo>
                    <a:pt x="40681" y="309995"/>
                  </a:lnTo>
                  <a:lnTo>
                    <a:pt x="64317" y="331434"/>
                  </a:lnTo>
                  <a:lnTo>
                    <a:pt x="101594" y="344816"/>
                  </a:lnTo>
                  <a:lnTo>
                    <a:pt x="150780" y="349434"/>
                  </a:lnTo>
                  <a:lnTo>
                    <a:pt x="199749" y="344816"/>
                  </a:lnTo>
                  <a:lnTo>
                    <a:pt x="236914" y="331434"/>
                  </a:lnTo>
                  <a:lnTo>
                    <a:pt x="259834" y="310608"/>
                  </a:lnTo>
                  <a:lnTo>
                    <a:pt x="150780" y="310608"/>
                  </a:lnTo>
                  <a:lnTo>
                    <a:pt x="121296" y="308823"/>
                  </a:lnTo>
                  <a:lnTo>
                    <a:pt x="99798" y="303399"/>
                  </a:lnTo>
                  <a:lnTo>
                    <a:pt x="86640" y="294228"/>
                  </a:lnTo>
                  <a:lnTo>
                    <a:pt x="82175" y="281206"/>
                  </a:lnTo>
                  <a:lnTo>
                    <a:pt x="86640" y="268460"/>
                  </a:lnTo>
                  <a:lnTo>
                    <a:pt x="99798" y="259531"/>
                  </a:lnTo>
                  <a:lnTo>
                    <a:pt x="121296" y="254277"/>
                  </a:lnTo>
                  <a:lnTo>
                    <a:pt x="150780" y="252557"/>
                  </a:lnTo>
                  <a:lnTo>
                    <a:pt x="260424" y="252557"/>
                  </a:lnTo>
                  <a:lnTo>
                    <a:pt x="236914" y="231307"/>
                  </a:lnTo>
                  <a:lnTo>
                    <a:pt x="199749" y="217966"/>
                  </a:lnTo>
                  <a:lnTo>
                    <a:pt x="150780" y="213354"/>
                  </a:lnTo>
                  <a:close/>
                </a:path>
                <a:path w="1440180" h="349884">
                  <a:moveTo>
                    <a:pt x="260424" y="252557"/>
                  </a:moveTo>
                  <a:lnTo>
                    <a:pt x="150780" y="252557"/>
                  </a:lnTo>
                  <a:lnTo>
                    <a:pt x="180206" y="254277"/>
                  </a:lnTo>
                  <a:lnTo>
                    <a:pt x="201575" y="259531"/>
                  </a:lnTo>
                  <a:lnTo>
                    <a:pt x="214603" y="268460"/>
                  </a:lnTo>
                  <a:lnTo>
                    <a:pt x="219009" y="281206"/>
                  </a:lnTo>
                  <a:lnTo>
                    <a:pt x="214603" y="294228"/>
                  </a:lnTo>
                  <a:lnTo>
                    <a:pt x="201575" y="303399"/>
                  </a:lnTo>
                  <a:lnTo>
                    <a:pt x="180206" y="308823"/>
                  </a:lnTo>
                  <a:lnTo>
                    <a:pt x="150780" y="310608"/>
                  </a:lnTo>
                  <a:lnTo>
                    <a:pt x="259834" y="310608"/>
                  </a:lnTo>
                  <a:lnTo>
                    <a:pt x="260509" y="309995"/>
                  </a:lnTo>
                  <a:lnTo>
                    <a:pt x="268766" y="281206"/>
                  </a:lnTo>
                  <a:lnTo>
                    <a:pt x="260509" y="252634"/>
                  </a:lnTo>
                  <a:close/>
                </a:path>
                <a:path w="1440180" h="349884">
                  <a:moveTo>
                    <a:pt x="264620" y="0"/>
                  </a:moveTo>
                  <a:lnTo>
                    <a:pt x="214485" y="0"/>
                  </a:lnTo>
                  <a:lnTo>
                    <a:pt x="214485" y="205438"/>
                  </a:lnTo>
                  <a:lnTo>
                    <a:pt x="264620" y="205438"/>
                  </a:lnTo>
                  <a:lnTo>
                    <a:pt x="264620" y="122509"/>
                  </a:lnTo>
                  <a:lnTo>
                    <a:pt x="250673" y="122509"/>
                  </a:lnTo>
                  <a:lnTo>
                    <a:pt x="250673" y="81044"/>
                  </a:lnTo>
                  <a:lnTo>
                    <a:pt x="264620" y="81044"/>
                  </a:lnTo>
                  <a:lnTo>
                    <a:pt x="264620" y="0"/>
                  </a:lnTo>
                  <a:close/>
                </a:path>
                <a:path w="1440180" h="349884">
                  <a:moveTo>
                    <a:pt x="264620" y="81044"/>
                  </a:moveTo>
                  <a:lnTo>
                    <a:pt x="250673" y="81044"/>
                  </a:lnTo>
                  <a:lnTo>
                    <a:pt x="250673" y="122509"/>
                  </a:lnTo>
                  <a:lnTo>
                    <a:pt x="264620" y="122509"/>
                  </a:lnTo>
                  <a:lnTo>
                    <a:pt x="264620" y="81044"/>
                  </a:lnTo>
                  <a:close/>
                </a:path>
                <a:path w="1440180" h="349884">
                  <a:moveTo>
                    <a:pt x="310985" y="81044"/>
                  </a:moveTo>
                  <a:lnTo>
                    <a:pt x="264620" y="81044"/>
                  </a:lnTo>
                  <a:lnTo>
                    <a:pt x="264620" y="122509"/>
                  </a:lnTo>
                  <a:lnTo>
                    <a:pt x="310985" y="122509"/>
                  </a:lnTo>
                  <a:lnTo>
                    <a:pt x="310985" y="81044"/>
                  </a:lnTo>
                  <a:close/>
                </a:path>
                <a:path w="1440180" h="349884">
                  <a:moveTo>
                    <a:pt x="49757" y="22240"/>
                  </a:moveTo>
                  <a:lnTo>
                    <a:pt x="0" y="22240"/>
                  </a:lnTo>
                  <a:lnTo>
                    <a:pt x="0" y="186214"/>
                  </a:lnTo>
                  <a:lnTo>
                    <a:pt x="167743" y="186214"/>
                  </a:lnTo>
                  <a:lnTo>
                    <a:pt x="167743" y="147011"/>
                  </a:lnTo>
                  <a:lnTo>
                    <a:pt x="49757" y="147011"/>
                  </a:lnTo>
                  <a:lnTo>
                    <a:pt x="49757" y="104038"/>
                  </a:lnTo>
                  <a:lnTo>
                    <a:pt x="167743" y="104038"/>
                  </a:lnTo>
                  <a:lnTo>
                    <a:pt x="167743" y="65212"/>
                  </a:lnTo>
                  <a:lnTo>
                    <a:pt x="49757" y="65212"/>
                  </a:lnTo>
                  <a:lnTo>
                    <a:pt x="49757" y="22240"/>
                  </a:lnTo>
                  <a:close/>
                </a:path>
                <a:path w="1440180" h="349884">
                  <a:moveTo>
                    <a:pt x="167743" y="104038"/>
                  </a:moveTo>
                  <a:lnTo>
                    <a:pt x="117985" y="104038"/>
                  </a:lnTo>
                  <a:lnTo>
                    <a:pt x="117985" y="147011"/>
                  </a:lnTo>
                  <a:lnTo>
                    <a:pt x="167743" y="147011"/>
                  </a:lnTo>
                  <a:lnTo>
                    <a:pt x="167743" y="104038"/>
                  </a:lnTo>
                  <a:close/>
                </a:path>
                <a:path w="1440180" h="349884">
                  <a:moveTo>
                    <a:pt x="167743" y="22240"/>
                  </a:moveTo>
                  <a:lnTo>
                    <a:pt x="117985" y="22240"/>
                  </a:lnTo>
                  <a:lnTo>
                    <a:pt x="117985" y="65212"/>
                  </a:lnTo>
                  <a:lnTo>
                    <a:pt x="167743" y="65212"/>
                  </a:lnTo>
                  <a:lnTo>
                    <a:pt x="167743" y="22240"/>
                  </a:lnTo>
                  <a:close/>
                </a:path>
                <a:path w="1440180" h="349884">
                  <a:moveTo>
                    <a:pt x="422910" y="241626"/>
                  </a:moveTo>
                  <a:lnTo>
                    <a:pt x="373152" y="241626"/>
                  </a:lnTo>
                  <a:lnTo>
                    <a:pt x="373152" y="343026"/>
                  </a:lnTo>
                  <a:lnTo>
                    <a:pt x="617794" y="343026"/>
                  </a:lnTo>
                  <a:lnTo>
                    <a:pt x="617794" y="316262"/>
                  </a:lnTo>
                  <a:lnTo>
                    <a:pt x="422910" y="316262"/>
                  </a:lnTo>
                  <a:lnTo>
                    <a:pt x="422910" y="241626"/>
                  </a:lnTo>
                  <a:close/>
                </a:path>
                <a:path w="1440180" h="349884">
                  <a:moveTo>
                    <a:pt x="617794" y="303069"/>
                  </a:moveTo>
                  <a:lnTo>
                    <a:pt x="422910" y="303069"/>
                  </a:lnTo>
                  <a:lnTo>
                    <a:pt x="422910" y="316262"/>
                  </a:lnTo>
                  <a:lnTo>
                    <a:pt x="617794" y="316262"/>
                  </a:lnTo>
                  <a:lnTo>
                    <a:pt x="617794" y="303069"/>
                  </a:lnTo>
                  <a:close/>
                </a:path>
                <a:path w="1440180" h="349884">
                  <a:moveTo>
                    <a:pt x="523933" y="197522"/>
                  </a:moveTo>
                  <a:lnTo>
                    <a:pt x="473422" y="197522"/>
                  </a:lnTo>
                  <a:lnTo>
                    <a:pt x="473422" y="271028"/>
                  </a:lnTo>
                  <a:lnTo>
                    <a:pt x="523933" y="271028"/>
                  </a:lnTo>
                  <a:lnTo>
                    <a:pt x="523933" y="197522"/>
                  </a:lnTo>
                  <a:close/>
                </a:path>
                <a:path w="1440180" h="349884">
                  <a:moveTo>
                    <a:pt x="652474" y="172266"/>
                  </a:moveTo>
                  <a:lnTo>
                    <a:pt x="336588" y="172266"/>
                  </a:lnTo>
                  <a:lnTo>
                    <a:pt x="336588" y="212223"/>
                  </a:lnTo>
                  <a:lnTo>
                    <a:pt x="473422" y="212223"/>
                  </a:lnTo>
                  <a:lnTo>
                    <a:pt x="473422" y="197522"/>
                  </a:lnTo>
                  <a:lnTo>
                    <a:pt x="652474" y="197522"/>
                  </a:lnTo>
                  <a:lnTo>
                    <a:pt x="652474" y="172266"/>
                  </a:lnTo>
                  <a:close/>
                </a:path>
                <a:path w="1440180" h="349884">
                  <a:moveTo>
                    <a:pt x="652474" y="197522"/>
                  </a:moveTo>
                  <a:lnTo>
                    <a:pt x="523933" y="197522"/>
                  </a:lnTo>
                  <a:lnTo>
                    <a:pt x="523933" y="212223"/>
                  </a:lnTo>
                  <a:lnTo>
                    <a:pt x="652474" y="212223"/>
                  </a:lnTo>
                  <a:lnTo>
                    <a:pt x="652474" y="197522"/>
                  </a:lnTo>
                  <a:close/>
                </a:path>
                <a:path w="1440180" h="349884">
                  <a:moveTo>
                    <a:pt x="612517" y="14701"/>
                  </a:moveTo>
                  <a:lnTo>
                    <a:pt x="375414" y="14701"/>
                  </a:lnTo>
                  <a:lnTo>
                    <a:pt x="375414" y="144372"/>
                  </a:lnTo>
                  <a:lnTo>
                    <a:pt x="612517" y="144372"/>
                  </a:lnTo>
                  <a:lnTo>
                    <a:pt x="612517" y="105169"/>
                  </a:lnTo>
                  <a:lnTo>
                    <a:pt x="424418" y="105169"/>
                  </a:lnTo>
                  <a:lnTo>
                    <a:pt x="424418" y="53904"/>
                  </a:lnTo>
                  <a:lnTo>
                    <a:pt x="612517" y="53904"/>
                  </a:lnTo>
                  <a:lnTo>
                    <a:pt x="612517" y="14701"/>
                  </a:lnTo>
                  <a:close/>
                </a:path>
                <a:path w="1440180" h="349884">
                  <a:moveTo>
                    <a:pt x="612517" y="53904"/>
                  </a:moveTo>
                  <a:lnTo>
                    <a:pt x="563136" y="53904"/>
                  </a:lnTo>
                  <a:lnTo>
                    <a:pt x="563136" y="105169"/>
                  </a:lnTo>
                  <a:lnTo>
                    <a:pt x="612517" y="105169"/>
                  </a:lnTo>
                  <a:lnTo>
                    <a:pt x="612517" y="53904"/>
                  </a:lnTo>
                  <a:close/>
                </a:path>
                <a:path w="1440180" h="349884">
                  <a:moveTo>
                    <a:pt x="1002362" y="5277"/>
                  </a:moveTo>
                  <a:lnTo>
                    <a:pt x="955620" y="5277"/>
                  </a:lnTo>
                  <a:lnTo>
                    <a:pt x="955620" y="333225"/>
                  </a:lnTo>
                  <a:lnTo>
                    <a:pt x="1002362" y="333225"/>
                  </a:lnTo>
                  <a:lnTo>
                    <a:pt x="1002362" y="225417"/>
                  </a:lnTo>
                  <a:lnTo>
                    <a:pt x="969944" y="225417"/>
                  </a:lnTo>
                  <a:lnTo>
                    <a:pt x="969944" y="184706"/>
                  </a:lnTo>
                  <a:lnTo>
                    <a:pt x="1002362" y="184706"/>
                  </a:lnTo>
                  <a:lnTo>
                    <a:pt x="1002362" y="117232"/>
                  </a:lnTo>
                  <a:lnTo>
                    <a:pt x="969944" y="117232"/>
                  </a:lnTo>
                  <a:lnTo>
                    <a:pt x="969944" y="76898"/>
                  </a:lnTo>
                  <a:lnTo>
                    <a:pt x="1002362" y="76898"/>
                  </a:lnTo>
                  <a:lnTo>
                    <a:pt x="1002362" y="5277"/>
                  </a:lnTo>
                  <a:close/>
                </a:path>
                <a:path w="1440180" h="349884">
                  <a:moveTo>
                    <a:pt x="851581" y="24501"/>
                  </a:moveTo>
                  <a:lnTo>
                    <a:pt x="820400" y="33212"/>
                  </a:lnTo>
                  <a:lnTo>
                    <a:pt x="796640" y="58286"/>
                  </a:lnTo>
                  <a:lnTo>
                    <a:pt x="781503" y="98131"/>
                  </a:lnTo>
                  <a:lnTo>
                    <a:pt x="776190" y="151157"/>
                  </a:lnTo>
                  <a:lnTo>
                    <a:pt x="781503" y="204402"/>
                  </a:lnTo>
                  <a:lnTo>
                    <a:pt x="796640" y="244359"/>
                  </a:lnTo>
                  <a:lnTo>
                    <a:pt x="820400" y="269473"/>
                  </a:lnTo>
                  <a:lnTo>
                    <a:pt x="851581" y="278190"/>
                  </a:lnTo>
                  <a:lnTo>
                    <a:pt x="883039" y="269473"/>
                  </a:lnTo>
                  <a:lnTo>
                    <a:pt x="907040" y="244359"/>
                  </a:lnTo>
                  <a:lnTo>
                    <a:pt x="912275" y="230694"/>
                  </a:lnTo>
                  <a:lnTo>
                    <a:pt x="851581" y="230694"/>
                  </a:lnTo>
                  <a:lnTo>
                    <a:pt x="838700" y="225794"/>
                  </a:lnTo>
                  <a:lnTo>
                    <a:pt x="829105" y="210998"/>
                  </a:lnTo>
                  <a:lnTo>
                    <a:pt x="823115" y="186167"/>
                  </a:lnTo>
                  <a:lnTo>
                    <a:pt x="821048" y="151157"/>
                  </a:lnTo>
                  <a:lnTo>
                    <a:pt x="823115" y="116307"/>
                  </a:lnTo>
                  <a:lnTo>
                    <a:pt x="829105" y="91457"/>
                  </a:lnTo>
                  <a:lnTo>
                    <a:pt x="838700" y="76574"/>
                  </a:lnTo>
                  <a:lnTo>
                    <a:pt x="851581" y="71620"/>
                  </a:lnTo>
                  <a:lnTo>
                    <a:pt x="912163" y="71620"/>
                  </a:lnTo>
                  <a:lnTo>
                    <a:pt x="907040" y="58286"/>
                  </a:lnTo>
                  <a:lnTo>
                    <a:pt x="883039" y="33212"/>
                  </a:lnTo>
                  <a:lnTo>
                    <a:pt x="851581" y="24501"/>
                  </a:lnTo>
                  <a:close/>
                </a:path>
                <a:path w="1440180" h="349884">
                  <a:moveTo>
                    <a:pt x="912163" y="71620"/>
                  </a:moveTo>
                  <a:lnTo>
                    <a:pt x="851581" y="71620"/>
                  </a:lnTo>
                  <a:lnTo>
                    <a:pt x="864680" y="76574"/>
                  </a:lnTo>
                  <a:lnTo>
                    <a:pt x="874386" y="91457"/>
                  </a:lnTo>
                  <a:lnTo>
                    <a:pt x="880418" y="116307"/>
                  </a:lnTo>
                  <a:lnTo>
                    <a:pt x="882491" y="151157"/>
                  </a:lnTo>
                  <a:lnTo>
                    <a:pt x="880418" y="186167"/>
                  </a:lnTo>
                  <a:lnTo>
                    <a:pt x="874386" y="210998"/>
                  </a:lnTo>
                  <a:lnTo>
                    <a:pt x="864680" y="225794"/>
                  </a:lnTo>
                  <a:lnTo>
                    <a:pt x="851581" y="230694"/>
                  </a:lnTo>
                  <a:lnTo>
                    <a:pt x="912275" y="230694"/>
                  </a:lnTo>
                  <a:lnTo>
                    <a:pt x="914297" y="225417"/>
                  </a:lnTo>
                  <a:lnTo>
                    <a:pt x="911893" y="225417"/>
                  </a:lnTo>
                  <a:lnTo>
                    <a:pt x="911893" y="184706"/>
                  </a:lnTo>
                  <a:lnTo>
                    <a:pt x="924337" y="184706"/>
                  </a:lnTo>
                  <a:lnTo>
                    <a:pt x="927725" y="151157"/>
                  </a:lnTo>
                  <a:lnTo>
                    <a:pt x="924285" y="117232"/>
                  </a:lnTo>
                  <a:lnTo>
                    <a:pt x="911893" y="117232"/>
                  </a:lnTo>
                  <a:lnTo>
                    <a:pt x="911893" y="76898"/>
                  </a:lnTo>
                  <a:lnTo>
                    <a:pt x="914190" y="76898"/>
                  </a:lnTo>
                  <a:lnTo>
                    <a:pt x="912163" y="71620"/>
                  </a:lnTo>
                  <a:close/>
                </a:path>
                <a:path w="1440180" h="349884">
                  <a:moveTo>
                    <a:pt x="924337" y="184706"/>
                  </a:moveTo>
                  <a:lnTo>
                    <a:pt x="911893" y="184706"/>
                  </a:lnTo>
                  <a:lnTo>
                    <a:pt x="911893" y="225417"/>
                  </a:lnTo>
                  <a:lnTo>
                    <a:pt x="914297" y="225417"/>
                  </a:lnTo>
                  <a:lnTo>
                    <a:pt x="922348" y="204402"/>
                  </a:lnTo>
                  <a:lnTo>
                    <a:pt x="924337" y="184706"/>
                  </a:lnTo>
                  <a:close/>
                </a:path>
                <a:path w="1440180" h="349884">
                  <a:moveTo>
                    <a:pt x="955620" y="184706"/>
                  </a:moveTo>
                  <a:lnTo>
                    <a:pt x="924337" y="184706"/>
                  </a:lnTo>
                  <a:lnTo>
                    <a:pt x="922348" y="204402"/>
                  </a:lnTo>
                  <a:lnTo>
                    <a:pt x="914297" y="225417"/>
                  </a:lnTo>
                  <a:lnTo>
                    <a:pt x="955620" y="225417"/>
                  </a:lnTo>
                  <a:lnTo>
                    <a:pt x="955620" y="184706"/>
                  </a:lnTo>
                  <a:close/>
                </a:path>
                <a:path w="1440180" h="349884">
                  <a:moveTo>
                    <a:pt x="1002362" y="184706"/>
                  </a:moveTo>
                  <a:lnTo>
                    <a:pt x="969944" y="184706"/>
                  </a:lnTo>
                  <a:lnTo>
                    <a:pt x="969944" y="225417"/>
                  </a:lnTo>
                  <a:lnTo>
                    <a:pt x="1002362" y="225417"/>
                  </a:lnTo>
                  <a:lnTo>
                    <a:pt x="1002362" y="184706"/>
                  </a:lnTo>
                  <a:close/>
                </a:path>
                <a:path w="1440180" h="349884">
                  <a:moveTo>
                    <a:pt x="914190" y="76898"/>
                  </a:moveTo>
                  <a:lnTo>
                    <a:pt x="911893" y="76898"/>
                  </a:lnTo>
                  <a:lnTo>
                    <a:pt x="911893" y="117232"/>
                  </a:lnTo>
                  <a:lnTo>
                    <a:pt x="924285" y="117232"/>
                  </a:lnTo>
                  <a:lnTo>
                    <a:pt x="922348" y="98131"/>
                  </a:lnTo>
                  <a:lnTo>
                    <a:pt x="914190" y="76898"/>
                  </a:lnTo>
                  <a:close/>
                </a:path>
                <a:path w="1440180" h="349884">
                  <a:moveTo>
                    <a:pt x="955620" y="76898"/>
                  </a:moveTo>
                  <a:lnTo>
                    <a:pt x="914190" y="76898"/>
                  </a:lnTo>
                  <a:lnTo>
                    <a:pt x="922348" y="98131"/>
                  </a:lnTo>
                  <a:lnTo>
                    <a:pt x="924285" y="117232"/>
                  </a:lnTo>
                  <a:lnTo>
                    <a:pt x="955620" y="117232"/>
                  </a:lnTo>
                  <a:lnTo>
                    <a:pt x="955620" y="76898"/>
                  </a:lnTo>
                  <a:close/>
                </a:path>
                <a:path w="1440180" h="349884">
                  <a:moveTo>
                    <a:pt x="1002362" y="76898"/>
                  </a:moveTo>
                  <a:lnTo>
                    <a:pt x="969944" y="76898"/>
                  </a:lnTo>
                  <a:lnTo>
                    <a:pt x="969944" y="117232"/>
                  </a:lnTo>
                  <a:lnTo>
                    <a:pt x="1002362" y="117232"/>
                  </a:lnTo>
                  <a:lnTo>
                    <a:pt x="1002362" y="76898"/>
                  </a:lnTo>
                  <a:close/>
                </a:path>
                <a:path w="1440180" h="349884">
                  <a:moveTo>
                    <a:pt x="1073229" y="0"/>
                  </a:moveTo>
                  <a:lnTo>
                    <a:pt x="1025356" y="0"/>
                  </a:lnTo>
                  <a:lnTo>
                    <a:pt x="1025356" y="349057"/>
                  </a:lnTo>
                  <a:lnTo>
                    <a:pt x="1073229" y="349057"/>
                  </a:lnTo>
                  <a:lnTo>
                    <a:pt x="1073229" y="0"/>
                  </a:lnTo>
                  <a:close/>
                </a:path>
                <a:path w="1440180" h="349884">
                  <a:moveTo>
                    <a:pt x="1394739" y="0"/>
                  </a:moveTo>
                  <a:lnTo>
                    <a:pt x="1344604" y="0"/>
                  </a:lnTo>
                  <a:lnTo>
                    <a:pt x="1344604" y="205815"/>
                  </a:lnTo>
                  <a:lnTo>
                    <a:pt x="1394739" y="205815"/>
                  </a:lnTo>
                  <a:lnTo>
                    <a:pt x="1394739" y="162089"/>
                  </a:lnTo>
                  <a:lnTo>
                    <a:pt x="1379284" y="162089"/>
                  </a:lnTo>
                  <a:lnTo>
                    <a:pt x="1379284" y="121001"/>
                  </a:lnTo>
                  <a:lnTo>
                    <a:pt x="1394739" y="121001"/>
                  </a:lnTo>
                  <a:lnTo>
                    <a:pt x="1394739" y="86321"/>
                  </a:lnTo>
                  <a:lnTo>
                    <a:pt x="1379284" y="86321"/>
                  </a:lnTo>
                  <a:lnTo>
                    <a:pt x="1379284" y="45234"/>
                  </a:lnTo>
                  <a:lnTo>
                    <a:pt x="1394739" y="45234"/>
                  </a:lnTo>
                  <a:lnTo>
                    <a:pt x="1394739" y="0"/>
                  </a:lnTo>
                  <a:close/>
                </a:path>
                <a:path w="1440180" h="349884">
                  <a:moveTo>
                    <a:pt x="1394739" y="121001"/>
                  </a:moveTo>
                  <a:lnTo>
                    <a:pt x="1379284" y="121001"/>
                  </a:lnTo>
                  <a:lnTo>
                    <a:pt x="1379284" y="162089"/>
                  </a:lnTo>
                  <a:lnTo>
                    <a:pt x="1394739" y="162089"/>
                  </a:lnTo>
                  <a:lnTo>
                    <a:pt x="1394739" y="121001"/>
                  </a:lnTo>
                  <a:close/>
                </a:path>
                <a:path w="1440180" h="349884">
                  <a:moveTo>
                    <a:pt x="1439596" y="121001"/>
                  </a:moveTo>
                  <a:lnTo>
                    <a:pt x="1394739" y="121001"/>
                  </a:lnTo>
                  <a:lnTo>
                    <a:pt x="1394739" y="162089"/>
                  </a:lnTo>
                  <a:lnTo>
                    <a:pt x="1439596" y="162089"/>
                  </a:lnTo>
                  <a:lnTo>
                    <a:pt x="1439596" y="121001"/>
                  </a:lnTo>
                  <a:close/>
                </a:path>
                <a:path w="1440180" h="349884">
                  <a:moveTo>
                    <a:pt x="1394739" y="45234"/>
                  </a:moveTo>
                  <a:lnTo>
                    <a:pt x="1379284" y="45234"/>
                  </a:lnTo>
                  <a:lnTo>
                    <a:pt x="1379284" y="86321"/>
                  </a:lnTo>
                  <a:lnTo>
                    <a:pt x="1394739" y="86321"/>
                  </a:lnTo>
                  <a:lnTo>
                    <a:pt x="1394739" y="45234"/>
                  </a:lnTo>
                  <a:close/>
                </a:path>
                <a:path w="1440180" h="349884">
                  <a:moveTo>
                    <a:pt x="1439596" y="45234"/>
                  </a:moveTo>
                  <a:lnTo>
                    <a:pt x="1394739" y="45234"/>
                  </a:lnTo>
                  <a:lnTo>
                    <a:pt x="1394739" y="86321"/>
                  </a:lnTo>
                  <a:lnTo>
                    <a:pt x="1439596" y="86321"/>
                  </a:lnTo>
                  <a:lnTo>
                    <a:pt x="1439596" y="45234"/>
                  </a:lnTo>
                  <a:close/>
                </a:path>
                <a:path w="1440180" h="349884">
                  <a:moveTo>
                    <a:pt x="1394739" y="220139"/>
                  </a:moveTo>
                  <a:lnTo>
                    <a:pt x="1161783" y="220139"/>
                  </a:lnTo>
                  <a:lnTo>
                    <a:pt x="1161783" y="260096"/>
                  </a:lnTo>
                  <a:lnTo>
                    <a:pt x="1344604" y="260096"/>
                  </a:lnTo>
                  <a:lnTo>
                    <a:pt x="1344604" y="349057"/>
                  </a:lnTo>
                  <a:lnTo>
                    <a:pt x="1394739" y="349057"/>
                  </a:lnTo>
                  <a:lnTo>
                    <a:pt x="1394739" y="220139"/>
                  </a:lnTo>
                  <a:close/>
                </a:path>
                <a:path w="1440180" h="349884">
                  <a:moveTo>
                    <a:pt x="1217195" y="18847"/>
                  </a:moveTo>
                  <a:lnTo>
                    <a:pt x="1179611" y="25220"/>
                  </a:lnTo>
                  <a:lnTo>
                    <a:pt x="1149485" y="42972"/>
                  </a:lnTo>
                  <a:lnTo>
                    <a:pt x="1129465" y="70054"/>
                  </a:lnTo>
                  <a:lnTo>
                    <a:pt x="1122203" y="104415"/>
                  </a:lnTo>
                  <a:lnTo>
                    <a:pt x="1129465" y="138718"/>
                  </a:lnTo>
                  <a:lnTo>
                    <a:pt x="1149485" y="165670"/>
                  </a:lnTo>
                  <a:lnTo>
                    <a:pt x="1179611" y="183292"/>
                  </a:lnTo>
                  <a:lnTo>
                    <a:pt x="1217195" y="189606"/>
                  </a:lnTo>
                  <a:lnTo>
                    <a:pt x="1254778" y="183292"/>
                  </a:lnTo>
                  <a:lnTo>
                    <a:pt x="1284905" y="165670"/>
                  </a:lnTo>
                  <a:lnTo>
                    <a:pt x="1298205" y="147765"/>
                  </a:lnTo>
                  <a:lnTo>
                    <a:pt x="1217195" y="147765"/>
                  </a:lnTo>
                  <a:lnTo>
                    <a:pt x="1198877" y="144861"/>
                  </a:lnTo>
                  <a:lnTo>
                    <a:pt x="1184306" y="136409"/>
                  </a:lnTo>
                  <a:lnTo>
                    <a:pt x="1174682" y="122797"/>
                  </a:lnTo>
                  <a:lnTo>
                    <a:pt x="1171207" y="104415"/>
                  </a:lnTo>
                  <a:lnTo>
                    <a:pt x="1174682" y="86092"/>
                  </a:lnTo>
                  <a:lnTo>
                    <a:pt x="1184306" y="72610"/>
                  </a:lnTo>
                  <a:lnTo>
                    <a:pt x="1198877" y="64287"/>
                  </a:lnTo>
                  <a:lnTo>
                    <a:pt x="1217195" y="61443"/>
                  </a:lnTo>
                  <a:lnTo>
                    <a:pt x="1298559" y="61443"/>
                  </a:lnTo>
                  <a:lnTo>
                    <a:pt x="1284905" y="42972"/>
                  </a:lnTo>
                  <a:lnTo>
                    <a:pt x="1254778" y="25220"/>
                  </a:lnTo>
                  <a:lnTo>
                    <a:pt x="1217195" y="18847"/>
                  </a:lnTo>
                  <a:close/>
                </a:path>
                <a:path w="1440180" h="349884">
                  <a:moveTo>
                    <a:pt x="1298559" y="61443"/>
                  </a:moveTo>
                  <a:lnTo>
                    <a:pt x="1217195" y="61443"/>
                  </a:lnTo>
                  <a:lnTo>
                    <a:pt x="1235512" y="64287"/>
                  </a:lnTo>
                  <a:lnTo>
                    <a:pt x="1250084" y="72610"/>
                  </a:lnTo>
                  <a:lnTo>
                    <a:pt x="1259708" y="86092"/>
                  </a:lnTo>
                  <a:lnTo>
                    <a:pt x="1263183" y="104415"/>
                  </a:lnTo>
                  <a:lnTo>
                    <a:pt x="1259708" y="122797"/>
                  </a:lnTo>
                  <a:lnTo>
                    <a:pt x="1250084" y="136409"/>
                  </a:lnTo>
                  <a:lnTo>
                    <a:pt x="1235512" y="144861"/>
                  </a:lnTo>
                  <a:lnTo>
                    <a:pt x="1217195" y="147765"/>
                  </a:lnTo>
                  <a:lnTo>
                    <a:pt x="1298205" y="147765"/>
                  </a:lnTo>
                  <a:lnTo>
                    <a:pt x="1304924" y="138718"/>
                  </a:lnTo>
                  <a:lnTo>
                    <a:pt x="1312187" y="104415"/>
                  </a:lnTo>
                  <a:lnTo>
                    <a:pt x="1304924" y="70054"/>
                  </a:lnTo>
                  <a:lnTo>
                    <a:pt x="1298559" y="61443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109913" y="1235564"/>
            <a:ext cx="3078480" cy="1036955"/>
            <a:chOff x="1109913" y="1235564"/>
            <a:chExt cx="3078480" cy="1036955"/>
          </a:xfrm>
        </p:grpSpPr>
        <p:sp>
          <p:nvSpPr>
            <p:cNvPr id="33" name="object 33"/>
            <p:cNvSpPr/>
            <p:nvPr/>
          </p:nvSpPr>
          <p:spPr>
            <a:xfrm>
              <a:off x="1109913" y="1235564"/>
              <a:ext cx="3078480" cy="1036955"/>
            </a:xfrm>
            <a:custGeom>
              <a:avLst/>
              <a:gdLst/>
              <a:ahLst/>
              <a:cxnLst/>
              <a:rect l="l" t="t" r="r" b="b"/>
              <a:pathLst>
                <a:path w="3078479" h="1036955">
                  <a:moveTo>
                    <a:pt x="286902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827199"/>
                  </a:lnTo>
                  <a:lnTo>
                    <a:pt x="5530" y="875217"/>
                  </a:lnTo>
                  <a:lnTo>
                    <a:pt x="21285" y="919296"/>
                  </a:lnTo>
                  <a:lnTo>
                    <a:pt x="46006" y="958180"/>
                  </a:lnTo>
                  <a:lnTo>
                    <a:pt x="78437" y="990610"/>
                  </a:lnTo>
                  <a:lnTo>
                    <a:pt x="117321" y="1015332"/>
                  </a:lnTo>
                  <a:lnTo>
                    <a:pt x="161400" y="1031086"/>
                  </a:lnTo>
                  <a:lnTo>
                    <a:pt x="209417" y="1036617"/>
                  </a:lnTo>
                  <a:lnTo>
                    <a:pt x="2869022" y="1036617"/>
                  </a:lnTo>
                  <a:lnTo>
                    <a:pt x="2917040" y="1031086"/>
                  </a:lnTo>
                  <a:lnTo>
                    <a:pt x="2961119" y="1015332"/>
                  </a:lnTo>
                  <a:lnTo>
                    <a:pt x="3000002" y="990610"/>
                  </a:lnTo>
                  <a:lnTo>
                    <a:pt x="3032433" y="958180"/>
                  </a:lnTo>
                  <a:lnTo>
                    <a:pt x="3057154" y="919296"/>
                  </a:lnTo>
                  <a:lnTo>
                    <a:pt x="3072909" y="875217"/>
                  </a:lnTo>
                  <a:lnTo>
                    <a:pt x="3078440" y="827199"/>
                  </a:lnTo>
                  <a:lnTo>
                    <a:pt x="3078440" y="209417"/>
                  </a:lnTo>
                  <a:lnTo>
                    <a:pt x="3072909" y="161400"/>
                  </a:lnTo>
                  <a:lnTo>
                    <a:pt x="3057154" y="117321"/>
                  </a:lnTo>
                  <a:lnTo>
                    <a:pt x="3032433" y="78437"/>
                  </a:lnTo>
                  <a:lnTo>
                    <a:pt x="3000002" y="46006"/>
                  </a:lnTo>
                  <a:lnTo>
                    <a:pt x="2961119" y="21285"/>
                  </a:lnTo>
                  <a:lnTo>
                    <a:pt x="2917040" y="5530"/>
                  </a:lnTo>
                  <a:lnTo>
                    <a:pt x="2869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21910" y="1569250"/>
              <a:ext cx="1422400" cy="349885"/>
            </a:xfrm>
            <a:custGeom>
              <a:avLst/>
              <a:gdLst/>
              <a:ahLst/>
              <a:cxnLst/>
              <a:rect l="l" t="t" r="r" b="b"/>
              <a:pathLst>
                <a:path w="1422400" h="349885">
                  <a:moveTo>
                    <a:pt x="111954" y="13947"/>
                  </a:moveTo>
                  <a:lnTo>
                    <a:pt x="75437" y="19407"/>
                  </a:lnTo>
                  <a:lnTo>
                    <a:pt x="46553" y="34726"/>
                  </a:lnTo>
                  <a:lnTo>
                    <a:pt x="27564" y="58315"/>
                  </a:lnTo>
                  <a:lnTo>
                    <a:pt x="20732" y="88583"/>
                  </a:lnTo>
                  <a:lnTo>
                    <a:pt x="27564" y="118533"/>
                  </a:lnTo>
                  <a:lnTo>
                    <a:pt x="46553" y="142157"/>
                  </a:lnTo>
                  <a:lnTo>
                    <a:pt x="75437" y="157654"/>
                  </a:lnTo>
                  <a:lnTo>
                    <a:pt x="111954" y="163220"/>
                  </a:lnTo>
                  <a:lnTo>
                    <a:pt x="148689" y="157654"/>
                  </a:lnTo>
                  <a:lnTo>
                    <a:pt x="177685" y="142157"/>
                  </a:lnTo>
                  <a:lnTo>
                    <a:pt x="193816" y="122132"/>
                  </a:lnTo>
                  <a:lnTo>
                    <a:pt x="111954" y="122132"/>
                  </a:lnTo>
                  <a:lnTo>
                    <a:pt x="94526" y="119911"/>
                  </a:lnTo>
                  <a:lnTo>
                    <a:pt x="80809" y="113415"/>
                  </a:lnTo>
                  <a:lnTo>
                    <a:pt x="71827" y="102890"/>
                  </a:lnTo>
                  <a:lnTo>
                    <a:pt x="68605" y="88583"/>
                  </a:lnTo>
                  <a:lnTo>
                    <a:pt x="71827" y="74059"/>
                  </a:lnTo>
                  <a:lnTo>
                    <a:pt x="80809" y="63422"/>
                  </a:lnTo>
                  <a:lnTo>
                    <a:pt x="94526" y="56884"/>
                  </a:lnTo>
                  <a:lnTo>
                    <a:pt x="111954" y="54658"/>
                  </a:lnTo>
                  <a:lnTo>
                    <a:pt x="193765" y="54658"/>
                  </a:lnTo>
                  <a:lnTo>
                    <a:pt x="177685" y="34726"/>
                  </a:lnTo>
                  <a:lnTo>
                    <a:pt x="148689" y="19407"/>
                  </a:lnTo>
                  <a:lnTo>
                    <a:pt x="111954" y="13947"/>
                  </a:lnTo>
                  <a:close/>
                </a:path>
                <a:path w="1422400" h="349885">
                  <a:moveTo>
                    <a:pt x="193765" y="54658"/>
                  </a:moveTo>
                  <a:lnTo>
                    <a:pt x="111954" y="54658"/>
                  </a:lnTo>
                  <a:lnTo>
                    <a:pt x="129600" y="56884"/>
                  </a:lnTo>
                  <a:lnTo>
                    <a:pt x="143430" y="63422"/>
                  </a:lnTo>
                  <a:lnTo>
                    <a:pt x="152453" y="74059"/>
                  </a:lnTo>
                  <a:lnTo>
                    <a:pt x="155681" y="88583"/>
                  </a:lnTo>
                  <a:lnTo>
                    <a:pt x="152453" y="102890"/>
                  </a:lnTo>
                  <a:lnTo>
                    <a:pt x="143430" y="113415"/>
                  </a:lnTo>
                  <a:lnTo>
                    <a:pt x="129600" y="119911"/>
                  </a:lnTo>
                  <a:lnTo>
                    <a:pt x="111954" y="122132"/>
                  </a:lnTo>
                  <a:lnTo>
                    <a:pt x="193816" y="122132"/>
                  </a:lnTo>
                  <a:lnTo>
                    <a:pt x="196715" y="118533"/>
                  </a:lnTo>
                  <a:lnTo>
                    <a:pt x="203554" y="88583"/>
                  </a:lnTo>
                  <a:lnTo>
                    <a:pt x="196715" y="58315"/>
                  </a:lnTo>
                  <a:lnTo>
                    <a:pt x="193765" y="54658"/>
                  </a:lnTo>
                  <a:close/>
                </a:path>
                <a:path w="1422400" h="349885">
                  <a:moveTo>
                    <a:pt x="138718" y="219270"/>
                  </a:moveTo>
                  <a:lnTo>
                    <a:pt x="109551" y="221694"/>
                  </a:lnTo>
                  <a:lnTo>
                    <a:pt x="88583" y="222471"/>
                  </a:lnTo>
                  <a:lnTo>
                    <a:pt x="88583" y="338502"/>
                  </a:lnTo>
                  <a:lnTo>
                    <a:pt x="138718" y="338502"/>
                  </a:lnTo>
                  <a:lnTo>
                    <a:pt x="138718" y="219270"/>
                  </a:lnTo>
                  <a:close/>
                </a:path>
                <a:path w="1422400" h="349885">
                  <a:moveTo>
                    <a:pt x="221270" y="171513"/>
                  </a:moveTo>
                  <a:lnTo>
                    <a:pt x="164115" y="178168"/>
                  </a:lnTo>
                  <a:lnTo>
                    <a:pt x="105829" y="181785"/>
                  </a:lnTo>
                  <a:lnTo>
                    <a:pt x="49946" y="183281"/>
                  </a:lnTo>
                  <a:lnTo>
                    <a:pt x="0" y="183575"/>
                  </a:lnTo>
                  <a:lnTo>
                    <a:pt x="6031" y="224286"/>
                  </a:lnTo>
                  <a:lnTo>
                    <a:pt x="54981" y="223715"/>
                  </a:lnTo>
                  <a:lnTo>
                    <a:pt x="88583" y="222471"/>
                  </a:lnTo>
                  <a:lnTo>
                    <a:pt x="88583" y="197899"/>
                  </a:lnTo>
                  <a:lnTo>
                    <a:pt x="223719" y="197899"/>
                  </a:lnTo>
                  <a:lnTo>
                    <a:pt x="221270" y="171513"/>
                  </a:lnTo>
                  <a:close/>
                </a:path>
                <a:path w="1422400" h="349885">
                  <a:moveTo>
                    <a:pt x="138718" y="197899"/>
                  </a:moveTo>
                  <a:lnTo>
                    <a:pt x="88583" y="197899"/>
                  </a:lnTo>
                  <a:lnTo>
                    <a:pt x="88583" y="222471"/>
                  </a:lnTo>
                  <a:lnTo>
                    <a:pt x="109551" y="221694"/>
                  </a:lnTo>
                  <a:lnTo>
                    <a:pt x="138718" y="219270"/>
                  </a:lnTo>
                  <a:lnTo>
                    <a:pt x="138718" y="197899"/>
                  </a:lnTo>
                  <a:close/>
                </a:path>
                <a:path w="1422400" h="349885">
                  <a:moveTo>
                    <a:pt x="223719" y="197899"/>
                  </a:moveTo>
                  <a:lnTo>
                    <a:pt x="138718" y="197899"/>
                  </a:lnTo>
                  <a:lnTo>
                    <a:pt x="138718" y="219270"/>
                  </a:lnTo>
                  <a:lnTo>
                    <a:pt x="167019" y="216918"/>
                  </a:lnTo>
                  <a:lnTo>
                    <a:pt x="224663" y="208077"/>
                  </a:lnTo>
                  <a:lnTo>
                    <a:pt x="223719" y="197899"/>
                  </a:lnTo>
                  <a:close/>
                </a:path>
                <a:path w="1422400" h="349885">
                  <a:moveTo>
                    <a:pt x="291006" y="0"/>
                  </a:moveTo>
                  <a:lnTo>
                    <a:pt x="241249" y="0"/>
                  </a:lnTo>
                  <a:lnTo>
                    <a:pt x="241249" y="349057"/>
                  </a:lnTo>
                  <a:lnTo>
                    <a:pt x="291006" y="349057"/>
                  </a:lnTo>
                  <a:lnTo>
                    <a:pt x="291006" y="0"/>
                  </a:lnTo>
                  <a:close/>
                </a:path>
                <a:path w="1422400" h="349885">
                  <a:moveTo>
                    <a:pt x="635888" y="0"/>
                  </a:moveTo>
                  <a:lnTo>
                    <a:pt x="585376" y="0"/>
                  </a:lnTo>
                  <a:lnTo>
                    <a:pt x="585376" y="349057"/>
                  </a:lnTo>
                  <a:lnTo>
                    <a:pt x="635888" y="349057"/>
                  </a:lnTo>
                  <a:lnTo>
                    <a:pt x="635888" y="0"/>
                  </a:lnTo>
                  <a:close/>
                </a:path>
                <a:path w="1422400" h="349885">
                  <a:moveTo>
                    <a:pt x="442512" y="90468"/>
                  </a:moveTo>
                  <a:lnTo>
                    <a:pt x="431580" y="90468"/>
                  </a:lnTo>
                  <a:lnTo>
                    <a:pt x="431580" y="108562"/>
                  </a:lnTo>
                  <a:lnTo>
                    <a:pt x="426444" y="148719"/>
                  </a:lnTo>
                  <a:lnTo>
                    <a:pt x="410848" y="187533"/>
                  </a:lnTo>
                  <a:lnTo>
                    <a:pt x="384508" y="221258"/>
                  </a:lnTo>
                  <a:lnTo>
                    <a:pt x="347143" y="246149"/>
                  </a:lnTo>
                  <a:lnTo>
                    <a:pt x="373906" y="284598"/>
                  </a:lnTo>
                  <a:lnTo>
                    <a:pt x="416296" y="255714"/>
                  </a:lnTo>
                  <a:lnTo>
                    <a:pt x="446705" y="213825"/>
                  </a:lnTo>
                  <a:lnTo>
                    <a:pt x="457333" y="184527"/>
                  </a:lnTo>
                  <a:lnTo>
                    <a:pt x="448702" y="161635"/>
                  </a:lnTo>
                  <a:lnTo>
                    <a:pt x="442512" y="108562"/>
                  </a:lnTo>
                  <a:lnTo>
                    <a:pt x="442512" y="90468"/>
                  </a:lnTo>
                  <a:close/>
                </a:path>
                <a:path w="1422400" h="349885">
                  <a:moveTo>
                    <a:pt x="481715" y="90468"/>
                  </a:moveTo>
                  <a:lnTo>
                    <a:pt x="471160" y="90468"/>
                  </a:lnTo>
                  <a:lnTo>
                    <a:pt x="471160" y="108562"/>
                  </a:lnTo>
                  <a:lnTo>
                    <a:pt x="465029" y="163314"/>
                  </a:lnTo>
                  <a:lnTo>
                    <a:pt x="457333" y="184527"/>
                  </a:lnTo>
                  <a:lnTo>
                    <a:pt x="467155" y="210574"/>
                  </a:lnTo>
                  <a:lnTo>
                    <a:pt x="497694" y="251102"/>
                  </a:lnTo>
                  <a:lnTo>
                    <a:pt x="540142" y="278944"/>
                  </a:lnTo>
                  <a:lnTo>
                    <a:pt x="566906" y="240495"/>
                  </a:lnTo>
                  <a:lnTo>
                    <a:pt x="529264" y="216594"/>
                  </a:lnTo>
                  <a:lnTo>
                    <a:pt x="502683" y="184140"/>
                  </a:lnTo>
                  <a:lnTo>
                    <a:pt x="486915" y="146881"/>
                  </a:lnTo>
                  <a:lnTo>
                    <a:pt x="481715" y="108562"/>
                  </a:lnTo>
                  <a:lnTo>
                    <a:pt x="481715" y="90468"/>
                  </a:lnTo>
                  <a:close/>
                </a:path>
                <a:path w="1422400" h="349885">
                  <a:moveTo>
                    <a:pt x="471160" y="90468"/>
                  </a:moveTo>
                  <a:lnTo>
                    <a:pt x="442512" y="90468"/>
                  </a:lnTo>
                  <a:lnTo>
                    <a:pt x="442512" y="108562"/>
                  </a:lnTo>
                  <a:lnTo>
                    <a:pt x="448702" y="161635"/>
                  </a:lnTo>
                  <a:lnTo>
                    <a:pt x="457333" y="184527"/>
                  </a:lnTo>
                  <a:lnTo>
                    <a:pt x="465029" y="163314"/>
                  </a:lnTo>
                  <a:lnTo>
                    <a:pt x="471160" y="108562"/>
                  </a:lnTo>
                  <a:lnTo>
                    <a:pt x="471160" y="90468"/>
                  </a:lnTo>
                  <a:close/>
                </a:path>
                <a:path w="1422400" h="349885">
                  <a:moveTo>
                    <a:pt x="431580" y="56919"/>
                  </a:moveTo>
                  <a:lnTo>
                    <a:pt x="358828" y="56919"/>
                  </a:lnTo>
                  <a:lnTo>
                    <a:pt x="358828" y="96499"/>
                  </a:lnTo>
                  <a:lnTo>
                    <a:pt x="431580" y="96499"/>
                  </a:lnTo>
                  <a:lnTo>
                    <a:pt x="431580" y="90468"/>
                  </a:lnTo>
                  <a:lnTo>
                    <a:pt x="552958" y="90468"/>
                  </a:lnTo>
                  <a:lnTo>
                    <a:pt x="552958" y="77275"/>
                  </a:lnTo>
                  <a:lnTo>
                    <a:pt x="431580" y="77275"/>
                  </a:lnTo>
                  <a:lnTo>
                    <a:pt x="431580" y="56919"/>
                  </a:lnTo>
                  <a:close/>
                </a:path>
                <a:path w="1422400" h="349885">
                  <a:moveTo>
                    <a:pt x="552958" y="90468"/>
                  </a:moveTo>
                  <a:lnTo>
                    <a:pt x="481715" y="90468"/>
                  </a:lnTo>
                  <a:lnTo>
                    <a:pt x="481715" y="96499"/>
                  </a:lnTo>
                  <a:lnTo>
                    <a:pt x="552958" y="96499"/>
                  </a:lnTo>
                  <a:lnTo>
                    <a:pt x="552958" y="90468"/>
                  </a:lnTo>
                  <a:close/>
                </a:path>
                <a:path w="1422400" h="349885">
                  <a:moveTo>
                    <a:pt x="481715" y="7915"/>
                  </a:moveTo>
                  <a:lnTo>
                    <a:pt x="431580" y="7915"/>
                  </a:lnTo>
                  <a:lnTo>
                    <a:pt x="431580" y="77275"/>
                  </a:lnTo>
                  <a:lnTo>
                    <a:pt x="481715" y="77275"/>
                  </a:lnTo>
                  <a:lnTo>
                    <a:pt x="481715" y="7915"/>
                  </a:lnTo>
                  <a:close/>
                </a:path>
                <a:path w="1422400" h="349885">
                  <a:moveTo>
                    <a:pt x="552958" y="56919"/>
                  </a:moveTo>
                  <a:lnTo>
                    <a:pt x="481715" y="56919"/>
                  </a:lnTo>
                  <a:lnTo>
                    <a:pt x="481715" y="77275"/>
                  </a:lnTo>
                  <a:lnTo>
                    <a:pt x="552958" y="77275"/>
                  </a:lnTo>
                  <a:lnTo>
                    <a:pt x="552958" y="56919"/>
                  </a:lnTo>
                  <a:close/>
                </a:path>
                <a:path w="1422400" h="349885">
                  <a:moveTo>
                    <a:pt x="871936" y="11308"/>
                  </a:moveTo>
                  <a:lnTo>
                    <a:pt x="862136" y="11308"/>
                  </a:lnTo>
                  <a:lnTo>
                    <a:pt x="862136" y="36187"/>
                  </a:lnTo>
                  <a:lnTo>
                    <a:pt x="857400" y="68829"/>
                  </a:lnTo>
                  <a:lnTo>
                    <a:pt x="842628" y="98572"/>
                  </a:lnTo>
                  <a:lnTo>
                    <a:pt x="816972" y="123227"/>
                  </a:lnTo>
                  <a:lnTo>
                    <a:pt x="779583" y="140603"/>
                  </a:lnTo>
                  <a:lnTo>
                    <a:pt x="805216" y="180182"/>
                  </a:lnTo>
                  <a:lnTo>
                    <a:pt x="848618" y="158054"/>
                  </a:lnTo>
                  <a:lnTo>
                    <a:pt x="879051" y="125006"/>
                  </a:lnTo>
                  <a:lnTo>
                    <a:pt x="887861" y="104627"/>
                  </a:lnTo>
                  <a:lnTo>
                    <a:pt x="877585" y="81109"/>
                  </a:lnTo>
                  <a:lnTo>
                    <a:pt x="871936" y="36187"/>
                  </a:lnTo>
                  <a:lnTo>
                    <a:pt x="871936" y="11308"/>
                  </a:lnTo>
                  <a:close/>
                </a:path>
                <a:path w="1422400" h="349885">
                  <a:moveTo>
                    <a:pt x="1074359" y="0"/>
                  </a:moveTo>
                  <a:lnTo>
                    <a:pt x="1024225" y="0"/>
                  </a:lnTo>
                  <a:lnTo>
                    <a:pt x="1024225" y="177167"/>
                  </a:lnTo>
                  <a:lnTo>
                    <a:pt x="1074359" y="177167"/>
                  </a:lnTo>
                  <a:lnTo>
                    <a:pt x="1074359" y="90845"/>
                  </a:lnTo>
                  <a:lnTo>
                    <a:pt x="1046465" y="90845"/>
                  </a:lnTo>
                  <a:lnTo>
                    <a:pt x="1046465" y="50888"/>
                  </a:lnTo>
                  <a:lnTo>
                    <a:pt x="1074359" y="50888"/>
                  </a:lnTo>
                  <a:lnTo>
                    <a:pt x="1074359" y="0"/>
                  </a:lnTo>
                  <a:close/>
                </a:path>
                <a:path w="1422400" h="349885">
                  <a:moveTo>
                    <a:pt x="912647" y="11308"/>
                  </a:moveTo>
                  <a:lnTo>
                    <a:pt x="902846" y="11308"/>
                  </a:lnTo>
                  <a:lnTo>
                    <a:pt x="902846" y="36187"/>
                  </a:lnTo>
                  <a:lnTo>
                    <a:pt x="896974" y="83547"/>
                  </a:lnTo>
                  <a:lnTo>
                    <a:pt x="887861" y="104627"/>
                  </a:lnTo>
                  <a:lnTo>
                    <a:pt x="894789" y="120483"/>
                  </a:lnTo>
                  <a:lnTo>
                    <a:pt x="923938" y="152011"/>
                  </a:lnTo>
                  <a:lnTo>
                    <a:pt x="965420" y="173397"/>
                  </a:lnTo>
                  <a:lnTo>
                    <a:pt x="991053" y="134571"/>
                  </a:lnTo>
                  <a:lnTo>
                    <a:pt x="955584" y="118033"/>
                  </a:lnTo>
                  <a:lnTo>
                    <a:pt x="931212" y="94709"/>
                  </a:lnTo>
                  <a:lnTo>
                    <a:pt x="917159" y="66720"/>
                  </a:lnTo>
                  <a:lnTo>
                    <a:pt x="912647" y="36187"/>
                  </a:lnTo>
                  <a:lnTo>
                    <a:pt x="912647" y="11308"/>
                  </a:lnTo>
                  <a:close/>
                </a:path>
                <a:path w="1422400" h="349885">
                  <a:moveTo>
                    <a:pt x="902846" y="11308"/>
                  </a:moveTo>
                  <a:lnTo>
                    <a:pt x="871936" y="11308"/>
                  </a:lnTo>
                  <a:lnTo>
                    <a:pt x="871936" y="36187"/>
                  </a:lnTo>
                  <a:lnTo>
                    <a:pt x="877585" y="81109"/>
                  </a:lnTo>
                  <a:lnTo>
                    <a:pt x="887861" y="104627"/>
                  </a:lnTo>
                  <a:lnTo>
                    <a:pt x="896974" y="83547"/>
                  </a:lnTo>
                  <a:lnTo>
                    <a:pt x="902846" y="36187"/>
                  </a:lnTo>
                  <a:lnTo>
                    <a:pt x="902846" y="11308"/>
                  </a:lnTo>
                  <a:close/>
                </a:path>
                <a:path w="1422400" h="349885">
                  <a:moveTo>
                    <a:pt x="1024225" y="50888"/>
                  </a:moveTo>
                  <a:lnTo>
                    <a:pt x="960520" y="50888"/>
                  </a:lnTo>
                  <a:lnTo>
                    <a:pt x="960520" y="90845"/>
                  </a:lnTo>
                  <a:lnTo>
                    <a:pt x="1024225" y="90845"/>
                  </a:lnTo>
                  <a:lnTo>
                    <a:pt x="1024225" y="50888"/>
                  </a:lnTo>
                  <a:close/>
                </a:path>
                <a:path w="1422400" h="349885">
                  <a:moveTo>
                    <a:pt x="1074359" y="50888"/>
                  </a:moveTo>
                  <a:lnTo>
                    <a:pt x="1046465" y="50888"/>
                  </a:lnTo>
                  <a:lnTo>
                    <a:pt x="1046465" y="90845"/>
                  </a:lnTo>
                  <a:lnTo>
                    <a:pt x="1074359" y="90845"/>
                  </a:lnTo>
                  <a:lnTo>
                    <a:pt x="1074359" y="50888"/>
                  </a:lnTo>
                  <a:close/>
                </a:path>
                <a:path w="1422400" h="349885">
                  <a:moveTo>
                    <a:pt x="1074359" y="191868"/>
                  </a:moveTo>
                  <a:lnTo>
                    <a:pt x="843665" y="191868"/>
                  </a:lnTo>
                  <a:lnTo>
                    <a:pt x="843665" y="230317"/>
                  </a:lnTo>
                  <a:lnTo>
                    <a:pt x="1024602" y="230317"/>
                  </a:lnTo>
                  <a:lnTo>
                    <a:pt x="1024602" y="249542"/>
                  </a:lnTo>
                  <a:lnTo>
                    <a:pt x="844419" y="249542"/>
                  </a:lnTo>
                  <a:lnTo>
                    <a:pt x="844419" y="345287"/>
                  </a:lnTo>
                  <a:lnTo>
                    <a:pt x="1084160" y="345287"/>
                  </a:lnTo>
                  <a:lnTo>
                    <a:pt x="1084160" y="329455"/>
                  </a:lnTo>
                  <a:lnTo>
                    <a:pt x="893800" y="329455"/>
                  </a:lnTo>
                  <a:lnTo>
                    <a:pt x="893800" y="285729"/>
                  </a:lnTo>
                  <a:lnTo>
                    <a:pt x="1074359" y="285729"/>
                  </a:lnTo>
                  <a:lnTo>
                    <a:pt x="1074359" y="191868"/>
                  </a:lnTo>
                  <a:close/>
                </a:path>
                <a:path w="1422400" h="349885">
                  <a:moveTo>
                    <a:pt x="1084160" y="306461"/>
                  </a:moveTo>
                  <a:lnTo>
                    <a:pt x="893800" y="306461"/>
                  </a:lnTo>
                  <a:lnTo>
                    <a:pt x="893800" y="329455"/>
                  </a:lnTo>
                  <a:lnTo>
                    <a:pt x="1084160" y="329455"/>
                  </a:lnTo>
                  <a:lnTo>
                    <a:pt x="1084160" y="306461"/>
                  </a:lnTo>
                  <a:close/>
                </a:path>
                <a:path w="1422400" h="349885">
                  <a:moveTo>
                    <a:pt x="1220210" y="35056"/>
                  </a:moveTo>
                  <a:lnTo>
                    <a:pt x="1209656" y="35056"/>
                  </a:lnTo>
                  <a:lnTo>
                    <a:pt x="1209656" y="56919"/>
                  </a:lnTo>
                  <a:lnTo>
                    <a:pt x="1204867" y="90403"/>
                  </a:lnTo>
                  <a:lnTo>
                    <a:pt x="1190007" y="121802"/>
                  </a:lnTo>
                  <a:lnTo>
                    <a:pt x="1164333" y="148466"/>
                  </a:lnTo>
                  <a:lnTo>
                    <a:pt x="1127103" y="167743"/>
                  </a:lnTo>
                  <a:lnTo>
                    <a:pt x="1152736" y="207323"/>
                  </a:lnTo>
                  <a:lnTo>
                    <a:pt x="1196138" y="183663"/>
                  </a:lnTo>
                  <a:lnTo>
                    <a:pt x="1226571" y="148660"/>
                  </a:lnTo>
                  <a:lnTo>
                    <a:pt x="1235957" y="126000"/>
                  </a:lnTo>
                  <a:lnTo>
                    <a:pt x="1225876" y="102283"/>
                  </a:lnTo>
                  <a:lnTo>
                    <a:pt x="1220210" y="56919"/>
                  </a:lnTo>
                  <a:lnTo>
                    <a:pt x="1220210" y="35056"/>
                  </a:lnTo>
                  <a:close/>
                </a:path>
                <a:path w="1422400" h="349885">
                  <a:moveTo>
                    <a:pt x="1421126" y="0"/>
                  </a:moveTo>
                  <a:lnTo>
                    <a:pt x="1370991" y="0"/>
                  </a:lnTo>
                  <a:lnTo>
                    <a:pt x="1370991" y="207323"/>
                  </a:lnTo>
                  <a:lnTo>
                    <a:pt x="1421126" y="207323"/>
                  </a:lnTo>
                  <a:lnTo>
                    <a:pt x="1421126" y="125148"/>
                  </a:lnTo>
                  <a:lnTo>
                    <a:pt x="1384561" y="125148"/>
                  </a:lnTo>
                  <a:lnTo>
                    <a:pt x="1384561" y="84437"/>
                  </a:lnTo>
                  <a:lnTo>
                    <a:pt x="1421126" y="84437"/>
                  </a:lnTo>
                  <a:lnTo>
                    <a:pt x="1421126" y="0"/>
                  </a:lnTo>
                  <a:close/>
                </a:path>
                <a:path w="1422400" h="349885">
                  <a:moveTo>
                    <a:pt x="1260544" y="35056"/>
                  </a:moveTo>
                  <a:lnTo>
                    <a:pt x="1250367" y="35056"/>
                  </a:lnTo>
                  <a:lnTo>
                    <a:pt x="1250367" y="56919"/>
                  </a:lnTo>
                  <a:lnTo>
                    <a:pt x="1244494" y="105387"/>
                  </a:lnTo>
                  <a:lnTo>
                    <a:pt x="1235957" y="126000"/>
                  </a:lnTo>
                  <a:lnTo>
                    <a:pt x="1243204" y="143053"/>
                  </a:lnTo>
                  <a:lnTo>
                    <a:pt x="1272689" y="176189"/>
                  </a:lnTo>
                  <a:lnTo>
                    <a:pt x="1314825" y="198653"/>
                  </a:lnTo>
                  <a:lnTo>
                    <a:pt x="1339327" y="159073"/>
                  </a:lnTo>
                  <a:lnTo>
                    <a:pt x="1303799" y="141097"/>
                  </a:lnTo>
                  <a:lnTo>
                    <a:pt x="1279298" y="116478"/>
                  </a:lnTo>
                  <a:lnTo>
                    <a:pt x="1265115" y="87617"/>
                  </a:lnTo>
                  <a:lnTo>
                    <a:pt x="1260544" y="56919"/>
                  </a:lnTo>
                  <a:lnTo>
                    <a:pt x="1260544" y="35056"/>
                  </a:lnTo>
                  <a:close/>
                </a:path>
                <a:path w="1422400" h="349885">
                  <a:moveTo>
                    <a:pt x="1250367" y="35056"/>
                  </a:moveTo>
                  <a:lnTo>
                    <a:pt x="1220210" y="35056"/>
                  </a:lnTo>
                  <a:lnTo>
                    <a:pt x="1220210" y="56919"/>
                  </a:lnTo>
                  <a:lnTo>
                    <a:pt x="1225876" y="102283"/>
                  </a:lnTo>
                  <a:lnTo>
                    <a:pt x="1235957" y="126000"/>
                  </a:lnTo>
                  <a:lnTo>
                    <a:pt x="1244494" y="105387"/>
                  </a:lnTo>
                  <a:lnTo>
                    <a:pt x="1250367" y="56919"/>
                  </a:lnTo>
                  <a:lnTo>
                    <a:pt x="1250367" y="35056"/>
                  </a:lnTo>
                  <a:close/>
                </a:path>
                <a:path w="1422400" h="349885">
                  <a:moveTo>
                    <a:pt x="1370991" y="84437"/>
                  </a:moveTo>
                  <a:lnTo>
                    <a:pt x="1318218" y="84437"/>
                  </a:lnTo>
                  <a:lnTo>
                    <a:pt x="1318218" y="125148"/>
                  </a:lnTo>
                  <a:lnTo>
                    <a:pt x="1370991" y="125148"/>
                  </a:lnTo>
                  <a:lnTo>
                    <a:pt x="1370991" y="84437"/>
                  </a:lnTo>
                  <a:close/>
                </a:path>
                <a:path w="1422400" h="349885">
                  <a:moveTo>
                    <a:pt x="1421126" y="84437"/>
                  </a:moveTo>
                  <a:lnTo>
                    <a:pt x="1384561" y="84437"/>
                  </a:lnTo>
                  <a:lnTo>
                    <a:pt x="1384561" y="125148"/>
                  </a:lnTo>
                  <a:lnTo>
                    <a:pt x="1421126" y="125148"/>
                  </a:lnTo>
                  <a:lnTo>
                    <a:pt x="1421126" y="84437"/>
                  </a:lnTo>
                  <a:close/>
                </a:path>
                <a:path w="1422400" h="349885">
                  <a:moveTo>
                    <a:pt x="1328396" y="21109"/>
                  </a:moveTo>
                  <a:lnTo>
                    <a:pt x="1140674" y="21109"/>
                  </a:lnTo>
                  <a:lnTo>
                    <a:pt x="1140674" y="61066"/>
                  </a:lnTo>
                  <a:lnTo>
                    <a:pt x="1209063" y="61066"/>
                  </a:lnTo>
                  <a:lnTo>
                    <a:pt x="1209656" y="56919"/>
                  </a:lnTo>
                  <a:lnTo>
                    <a:pt x="1209656" y="35056"/>
                  </a:lnTo>
                  <a:lnTo>
                    <a:pt x="1328396" y="35056"/>
                  </a:lnTo>
                  <a:lnTo>
                    <a:pt x="1328396" y="21109"/>
                  </a:lnTo>
                  <a:close/>
                </a:path>
                <a:path w="1422400" h="349885">
                  <a:moveTo>
                    <a:pt x="1328396" y="35056"/>
                  </a:moveTo>
                  <a:lnTo>
                    <a:pt x="1260544" y="35056"/>
                  </a:lnTo>
                  <a:lnTo>
                    <a:pt x="1260544" y="56919"/>
                  </a:lnTo>
                  <a:lnTo>
                    <a:pt x="1261162" y="61066"/>
                  </a:lnTo>
                  <a:lnTo>
                    <a:pt x="1328396" y="61066"/>
                  </a:lnTo>
                  <a:lnTo>
                    <a:pt x="1328396" y="35056"/>
                  </a:lnTo>
                  <a:close/>
                </a:path>
                <a:path w="1422400" h="349885">
                  <a:moveTo>
                    <a:pt x="1302763" y="214862"/>
                  </a:moveTo>
                  <a:lnTo>
                    <a:pt x="1252923" y="219468"/>
                  </a:lnTo>
                  <a:lnTo>
                    <a:pt x="1215310" y="232767"/>
                  </a:lnTo>
                  <a:lnTo>
                    <a:pt x="1191550" y="253983"/>
                  </a:lnTo>
                  <a:lnTo>
                    <a:pt x="1183269" y="282336"/>
                  </a:lnTo>
                  <a:lnTo>
                    <a:pt x="1191550" y="310790"/>
                  </a:lnTo>
                  <a:lnTo>
                    <a:pt x="1215310" y="331859"/>
                  </a:lnTo>
                  <a:lnTo>
                    <a:pt x="1252923" y="344940"/>
                  </a:lnTo>
                  <a:lnTo>
                    <a:pt x="1302763" y="349434"/>
                  </a:lnTo>
                  <a:lnTo>
                    <a:pt x="1352603" y="344940"/>
                  </a:lnTo>
                  <a:lnTo>
                    <a:pt x="1390216" y="331859"/>
                  </a:lnTo>
                  <a:lnTo>
                    <a:pt x="1413331" y="311362"/>
                  </a:lnTo>
                  <a:lnTo>
                    <a:pt x="1302763" y="311362"/>
                  </a:lnTo>
                  <a:lnTo>
                    <a:pt x="1272842" y="309583"/>
                  </a:lnTo>
                  <a:lnTo>
                    <a:pt x="1251120" y="304200"/>
                  </a:lnTo>
                  <a:lnTo>
                    <a:pt x="1237880" y="295141"/>
                  </a:lnTo>
                  <a:lnTo>
                    <a:pt x="1233404" y="282336"/>
                  </a:lnTo>
                  <a:lnTo>
                    <a:pt x="1237880" y="269314"/>
                  </a:lnTo>
                  <a:lnTo>
                    <a:pt x="1251120" y="260143"/>
                  </a:lnTo>
                  <a:lnTo>
                    <a:pt x="1272842" y="254719"/>
                  </a:lnTo>
                  <a:lnTo>
                    <a:pt x="1302763" y="252934"/>
                  </a:lnTo>
                  <a:lnTo>
                    <a:pt x="1412801" y="252934"/>
                  </a:lnTo>
                  <a:lnTo>
                    <a:pt x="1390216" y="232767"/>
                  </a:lnTo>
                  <a:lnTo>
                    <a:pt x="1352603" y="219468"/>
                  </a:lnTo>
                  <a:lnTo>
                    <a:pt x="1302763" y="214862"/>
                  </a:lnTo>
                  <a:close/>
                </a:path>
                <a:path w="1422400" h="349885">
                  <a:moveTo>
                    <a:pt x="1412801" y="252934"/>
                  </a:moveTo>
                  <a:lnTo>
                    <a:pt x="1302763" y="252934"/>
                  </a:lnTo>
                  <a:lnTo>
                    <a:pt x="1332901" y="254719"/>
                  </a:lnTo>
                  <a:lnTo>
                    <a:pt x="1354735" y="260143"/>
                  </a:lnTo>
                  <a:lnTo>
                    <a:pt x="1368017" y="269314"/>
                  </a:lnTo>
                  <a:lnTo>
                    <a:pt x="1372499" y="282336"/>
                  </a:lnTo>
                  <a:lnTo>
                    <a:pt x="1368017" y="295141"/>
                  </a:lnTo>
                  <a:lnTo>
                    <a:pt x="1354735" y="304200"/>
                  </a:lnTo>
                  <a:lnTo>
                    <a:pt x="1332901" y="309583"/>
                  </a:lnTo>
                  <a:lnTo>
                    <a:pt x="1302763" y="311362"/>
                  </a:lnTo>
                  <a:lnTo>
                    <a:pt x="1413331" y="311362"/>
                  </a:lnTo>
                  <a:lnTo>
                    <a:pt x="1413975" y="310790"/>
                  </a:lnTo>
                  <a:lnTo>
                    <a:pt x="1422257" y="282336"/>
                  </a:lnTo>
                  <a:lnTo>
                    <a:pt x="1413975" y="253983"/>
                  </a:lnTo>
                  <a:lnTo>
                    <a:pt x="1412801" y="252934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4460597" y="1555869"/>
            <a:ext cx="686435" cy="386080"/>
          </a:xfrm>
          <a:custGeom>
            <a:avLst/>
            <a:gdLst/>
            <a:ahLst/>
            <a:cxnLst/>
            <a:rect l="l" t="t" r="r" b="b"/>
            <a:pathLst>
              <a:path w="686435" h="386080">
                <a:moveTo>
                  <a:pt x="493075" y="0"/>
                </a:moveTo>
                <a:lnTo>
                  <a:pt x="483224" y="1916"/>
                </a:lnTo>
                <a:lnTo>
                  <a:pt x="474564" y="7667"/>
                </a:lnTo>
                <a:lnTo>
                  <a:pt x="468814" y="16326"/>
                </a:lnTo>
                <a:lnTo>
                  <a:pt x="466897" y="26177"/>
                </a:lnTo>
                <a:lnTo>
                  <a:pt x="468814" y="36027"/>
                </a:lnTo>
                <a:lnTo>
                  <a:pt x="474564" y="44687"/>
                </a:lnTo>
                <a:lnTo>
                  <a:pt x="622645" y="192767"/>
                </a:lnTo>
                <a:lnTo>
                  <a:pt x="474564" y="340848"/>
                </a:lnTo>
                <a:lnTo>
                  <a:pt x="468814" y="349508"/>
                </a:lnTo>
                <a:lnTo>
                  <a:pt x="466897" y="359358"/>
                </a:lnTo>
                <a:lnTo>
                  <a:pt x="468814" y="369209"/>
                </a:lnTo>
                <a:lnTo>
                  <a:pt x="474564" y="377868"/>
                </a:lnTo>
                <a:lnTo>
                  <a:pt x="483224" y="383619"/>
                </a:lnTo>
                <a:lnTo>
                  <a:pt x="493075" y="385535"/>
                </a:lnTo>
                <a:lnTo>
                  <a:pt x="502925" y="383619"/>
                </a:lnTo>
                <a:lnTo>
                  <a:pt x="511585" y="377868"/>
                </a:lnTo>
                <a:lnTo>
                  <a:pt x="670508" y="218945"/>
                </a:lnTo>
                <a:lnTo>
                  <a:pt x="659665" y="218945"/>
                </a:lnTo>
                <a:lnTo>
                  <a:pt x="659665" y="166590"/>
                </a:lnTo>
                <a:lnTo>
                  <a:pt x="670508" y="166590"/>
                </a:lnTo>
                <a:lnTo>
                  <a:pt x="511585" y="7667"/>
                </a:lnTo>
                <a:lnTo>
                  <a:pt x="502925" y="1916"/>
                </a:lnTo>
                <a:lnTo>
                  <a:pt x="493075" y="0"/>
                </a:lnTo>
                <a:close/>
              </a:path>
              <a:path w="686435" h="386080">
                <a:moveTo>
                  <a:pt x="596468" y="166590"/>
                </a:moveTo>
                <a:lnTo>
                  <a:pt x="0" y="166590"/>
                </a:lnTo>
                <a:lnTo>
                  <a:pt x="0" y="218945"/>
                </a:lnTo>
                <a:lnTo>
                  <a:pt x="596468" y="218945"/>
                </a:lnTo>
                <a:lnTo>
                  <a:pt x="622645" y="192767"/>
                </a:lnTo>
                <a:lnTo>
                  <a:pt x="596468" y="166590"/>
                </a:lnTo>
                <a:close/>
              </a:path>
              <a:path w="686435" h="386080">
                <a:moveTo>
                  <a:pt x="670508" y="166590"/>
                </a:moveTo>
                <a:lnTo>
                  <a:pt x="659665" y="166590"/>
                </a:lnTo>
                <a:lnTo>
                  <a:pt x="659665" y="218945"/>
                </a:lnTo>
                <a:lnTo>
                  <a:pt x="670508" y="218945"/>
                </a:lnTo>
                <a:lnTo>
                  <a:pt x="678175" y="211278"/>
                </a:lnTo>
                <a:lnTo>
                  <a:pt x="683926" y="202618"/>
                </a:lnTo>
                <a:lnTo>
                  <a:pt x="685843" y="192767"/>
                </a:lnTo>
                <a:lnTo>
                  <a:pt x="683926" y="182917"/>
                </a:lnTo>
                <a:lnTo>
                  <a:pt x="678175" y="174257"/>
                </a:lnTo>
                <a:lnTo>
                  <a:pt x="670508" y="166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9812" y="2523483"/>
            <a:ext cx="52705" cy="922019"/>
          </a:xfrm>
          <a:custGeom>
            <a:avLst/>
            <a:gdLst/>
            <a:ahLst/>
            <a:cxnLst/>
            <a:rect l="l" t="t" r="r" b="b"/>
            <a:pathLst>
              <a:path w="52704" h="922020">
                <a:moveTo>
                  <a:pt x="52354" y="921437"/>
                </a:moveTo>
                <a:lnTo>
                  <a:pt x="52354" y="0"/>
                </a:lnTo>
                <a:lnTo>
                  <a:pt x="0" y="0"/>
                </a:lnTo>
                <a:lnTo>
                  <a:pt x="0" y="921437"/>
                </a:lnTo>
                <a:lnTo>
                  <a:pt x="52354" y="921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04870" y="6450065"/>
            <a:ext cx="52705" cy="922019"/>
          </a:xfrm>
          <a:custGeom>
            <a:avLst/>
            <a:gdLst/>
            <a:ahLst/>
            <a:cxnLst/>
            <a:rect l="l" t="t" r="r" b="b"/>
            <a:pathLst>
              <a:path w="52704" h="922020">
                <a:moveTo>
                  <a:pt x="52354" y="921437"/>
                </a:moveTo>
                <a:lnTo>
                  <a:pt x="52354" y="0"/>
                </a:lnTo>
                <a:lnTo>
                  <a:pt x="0" y="0"/>
                </a:lnTo>
                <a:lnTo>
                  <a:pt x="0" y="921437"/>
                </a:lnTo>
                <a:lnTo>
                  <a:pt x="52354" y="921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858156" y="2931847"/>
            <a:ext cx="52705" cy="513080"/>
          </a:xfrm>
          <a:custGeom>
            <a:avLst/>
            <a:gdLst/>
            <a:ahLst/>
            <a:cxnLst/>
            <a:rect l="l" t="t" r="r" b="b"/>
            <a:pathLst>
              <a:path w="52705" h="513079">
                <a:moveTo>
                  <a:pt x="52354" y="513073"/>
                </a:moveTo>
                <a:lnTo>
                  <a:pt x="52354" y="0"/>
                </a:lnTo>
                <a:lnTo>
                  <a:pt x="0" y="0"/>
                </a:lnTo>
                <a:lnTo>
                  <a:pt x="0" y="513073"/>
                </a:lnTo>
                <a:lnTo>
                  <a:pt x="52354" y="5130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00627" y="5596688"/>
            <a:ext cx="2094230" cy="52705"/>
          </a:xfrm>
          <a:custGeom>
            <a:avLst/>
            <a:gdLst/>
            <a:ahLst/>
            <a:cxnLst/>
            <a:rect l="l" t="t" r="r" b="b"/>
            <a:pathLst>
              <a:path w="2094230" h="52704">
                <a:moveTo>
                  <a:pt x="0" y="52354"/>
                </a:moveTo>
                <a:lnTo>
                  <a:pt x="2094177" y="52354"/>
                </a:lnTo>
                <a:lnTo>
                  <a:pt x="2094177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901906" y="6771172"/>
            <a:ext cx="2454275" cy="279400"/>
          </a:xfrm>
          <a:custGeom>
            <a:avLst/>
            <a:gdLst/>
            <a:ahLst/>
            <a:cxnLst/>
            <a:rect l="l" t="t" r="r" b="b"/>
            <a:pathLst>
              <a:path w="2454275" h="279400">
                <a:moveTo>
                  <a:pt x="139611" y="279223"/>
                </a:moveTo>
                <a:lnTo>
                  <a:pt x="183739" y="272106"/>
                </a:lnTo>
                <a:lnTo>
                  <a:pt x="222064" y="252286"/>
                </a:lnTo>
                <a:lnTo>
                  <a:pt x="252286" y="222064"/>
                </a:lnTo>
                <a:lnTo>
                  <a:pt x="272106" y="183739"/>
                </a:lnTo>
                <a:lnTo>
                  <a:pt x="279223" y="139611"/>
                </a:lnTo>
                <a:lnTo>
                  <a:pt x="272106" y="95483"/>
                </a:lnTo>
                <a:lnTo>
                  <a:pt x="252286" y="57158"/>
                </a:lnTo>
                <a:lnTo>
                  <a:pt x="222064" y="26936"/>
                </a:lnTo>
                <a:lnTo>
                  <a:pt x="183739" y="7117"/>
                </a:lnTo>
                <a:lnTo>
                  <a:pt x="139611" y="0"/>
                </a:lnTo>
                <a:lnTo>
                  <a:pt x="95483" y="7117"/>
                </a:lnTo>
                <a:lnTo>
                  <a:pt x="57158" y="26936"/>
                </a:lnTo>
                <a:lnTo>
                  <a:pt x="26936" y="57158"/>
                </a:lnTo>
                <a:lnTo>
                  <a:pt x="7117" y="95483"/>
                </a:lnTo>
                <a:lnTo>
                  <a:pt x="4222" y="113434"/>
                </a:lnTo>
                <a:lnTo>
                  <a:pt x="139611" y="113434"/>
                </a:lnTo>
                <a:lnTo>
                  <a:pt x="139611" y="165789"/>
                </a:lnTo>
                <a:lnTo>
                  <a:pt x="4222" y="165789"/>
                </a:lnTo>
                <a:lnTo>
                  <a:pt x="7117" y="183739"/>
                </a:lnTo>
                <a:lnTo>
                  <a:pt x="26936" y="222064"/>
                </a:lnTo>
                <a:lnTo>
                  <a:pt x="57158" y="252286"/>
                </a:lnTo>
                <a:lnTo>
                  <a:pt x="95483" y="272106"/>
                </a:lnTo>
                <a:lnTo>
                  <a:pt x="139611" y="279223"/>
                </a:lnTo>
                <a:close/>
              </a:path>
              <a:path w="2454275" h="279400">
                <a:moveTo>
                  <a:pt x="275001" y="165789"/>
                </a:moveTo>
                <a:lnTo>
                  <a:pt x="2453677" y="165789"/>
                </a:lnTo>
                <a:lnTo>
                  <a:pt x="2453677" y="113434"/>
                </a:lnTo>
                <a:lnTo>
                  <a:pt x="275001" y="113434"/>
                </a:lnTo>
                <a:lnTo>
                  <a:pt x="279223" y="139611"/>
                </a:lnTo>
                <a:lnTo>
                  <a:pt x="275001" y="165789"/>
                </a:lnTo>
                <a:close/>
              </a:path>
              <a:path w="2454275" h="279400">
                <a:moveTo>
                  <a:pt x="4222" y="165789"/>
                </a:moveTo>
                <a:lnTo>
                  <a:pt x="139611" y="165789"/>
                </a:lnTo>
                <a:lnTo>
                  <a:pt x="139611" y="113434"/>
                </a:lnTo>
                <a:lnTo>
                  <a:pt x="4222" y="113434"/>
                </a:lnTo>
                <a:lnTo>
                  <a:pt x="0" y="139611"/>
                </a:lnTo>
                <a:lnTo>
                  <a:pt x="4222" y="1657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15989" y="5617629"/>
            <a:ext cx="2314575" cy="52705"/>
          </a:xfrm>
          <a:custGeom>
            <a:avLst/>
            <a:gdLst/>
            <a:ahLst/>
            <a:cxnLst/>
            <a:rect l="l" t="t" r="r" b="b"/>
            <a:pathLst>
              <a:path w="2314575" h="52704">
                <a:moveTo>
                  <a:pt x="0" y="52354"/>
                </a:moveTo>
                <a:lnTo>
                  <a:pt x="2314065" y="52354"/>
                </a:lnTo>
                <a:lnTo>
                  <a:pt x="2314065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858160" y="5077894"/>
            <a:ext cx="62865" cy="566420"/>
          </a:xfrm>
          <a:custGeom>
            <a:avLst/>
            <a:gdLst/>
            <a:ahLst/>
            <a:cxnLst/>
            <a:rect l="l" t="t" r="r" b="b"/>
            <a:pathLst>
              <a:path w="62865" h="566420">
                <a:moveTo>
                  <a:pt x="10470" y="0"/>
                </a:moveTo>
                <a:lnTo>
                  <a:pt x="0" y="565428"/>
                </a:lnTo>
                <a:lnTo>
                  <a:pt x="52345" y="566397"/>
                </a:lnTo>
                <a:lnTo>
                  <a:pt x="62816" y="969"/>
                </a:lnTo>
                <a:lnTo>
                  <a:pt x="10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9812" y="5078379"/>
            <a:ext cx="52705" cy="596900"/>
          </a:xfrm>
          <a:custGeom>
            <a:avLst/>
            <a:gdLst/>
            <a:ahLst/>
            <a:cxnLst/>
            <a:rect l="l" t="t" r="r" b="b"/>
            <a:pathLst>
              <a:path w="52704" h="596900">
                <a:moveTo>
                  <a:pt x="0" y="0"/>
                </a:moveTo>
                <a:lnTo>
                  <a:pt x="0" y="596840"/>
                </a:lnTo>
                <a:lnTo>
                  <a:pt x="52354" y="596840"/>
                </a:lnTo>
                <a:lnTo>
                  <a:pt x="5235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7776377" y="0"/>
            <a:ext cx="8108315" cy="8994775"/>
            <a:chOff x="7776377" y="0"/>
            <a:chExt cx="8108315" cy="8994775"/>
          </a:xfrm>
        </p:grpSpPr>
        <p:sp>
          <p:nvSpPr>
            <p:cNvPr id="45" name="object 45"/>
            <p:cNvSpPr/>
            <p:nvPr/>
          </p:nvSpPr>
          <p:spPr>
            <a:xfrm>
              <a:off x="12020575" y="0"/>
              <a:ext cx="31750" cy="8921750"/>
            </a:xfrm>
            <a:custGeom>
              <a:avLst/>
              <a:gdLst/>
              <a:ahLst/>
              <a:cxnLst/>
              <a:rect l="l" t="t" r="r" b="b"/>
              <a:pathLst>
                <a:path w="31750" h="8921750">
                  <a:moveTo>
                    <a:pt x="31412" y="8921194"/>
                  </a:moveTo>
                  <a:lnTo>
                    <a:pt x="31412" y="0"/>
                  </a:lnTo>
                  <a:lnTo>
                    <a:pt x="0" y="0"/>
                  </a:lnTo>
                  <a:lnTo>
                    <a:pt x="0" y="8921194"/>
                  </a:lnTo>
                  <a:lnTo>
                    <a:pt x="31412" y="892119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76375" y="2818415"/>
              <a:ext cx="8108315" cy="3338829"/>
            </a:xfrm>
            <a:custGeom>
              <a:avLst/>
              <a:gdLst/>
              <a:ahLst/>
              <a:cxnLst/>
              <a:rect l="l" t="t" r="r" b="b"/>
              <a:pathLst>
                <a:path w="8108315" h="3338829">
                  <a:moveTo>
                    <a:pt x="5783415" y="2511272"/>
                  </a:moveTo>
                  <a:lnTo>
                    <a:pt x="5777890" y="2463254"/>
                  </a:lnTo>
                  <a:lnTo>
                    <a:pt x="5762129" y="2419172"/>
                  </a:lnTo>
                  <a:lnTo>
                    <a:pt x="5737403" y="2380297"/>
                  </a:lnTo>
                  <a:lnTo>
                    <a:pt x="5704979" y="2347861"/>
                  </a:lnTo>
                  <a:lnTo>
                    <a:pt x="5666092" y="2323134"/>
                  </a:lnTo>
                  <a:lnTo>
                    <a:pt x="5622010" y="2307386"/>
                  </a:lnTo>
                  <a:lnTo>
                    <a:pt x="5573992" y="2301849"/>
                  </a:lnTo>
                  <a:lnTo>
                    <a:pt x="2914396" y="2301849"/>
                  </a:lnTo>
                  <a:lnTo>
                    <a:pt x="2866377" y="2307386"/>
                  </a:lnTo>
                  <a:lnTo>
                    <a:pt x="2822295" y="2323134"/>
                  </a:lnTo>
                  <a:lnTo>
                    <a:pt x="2783408" y="2347861"/>
                  </a:lnTo>
                  <a:lnTo>
                    <a:pt x="2750985" y="2380297"/>
                  </a:lnTo>
                  <a:lnTo>
                    <a:pt x="2726258" y="2419172"/>
                  </a:lnTo>
                  <a:lnTo>
                    <a:pt x="2710510" y="2463254"/>
                  </a:lnTo>
                  <a:lnTo>
                    <a:pt x="2704973" y="2511272"/>
                  </a:lnTo>
                  <a:lnTo>
                    <a:pt x="2704973" y="3129051"/>
                  </a:lnTo>
                  <a:lnTo>
                    <a:pt x="2710510" y="3177070"/>
                  </a:lnTo>
                  <a:lnTo>
                    <a:pt x="2726258" y="3221151"/>
                  </a:lnTo>
                  <a:lnTo>
                    <a:pt x="2750985" y="3260039"/>
                  </a:lnTo>
                  <a:lnTo>
                    <a:pt x="2783408" y="3292462"/>
                  </a:lnTo>
                  <a:lnTo>
                    <a:pt x="2822295" y="3317189"/>
                  </a:lnTo>
                  <a:lnTo>
                    <a:pt x="2866377" y="3332937"/>
                  </a:lnTo>
                  <a:lnTo>
                    <a:pt x="2914396" y="3338474"/>
                  </a:lnTo>
                  <a:lnTo>
                    <a:pt x="5573992" y="3338474"/>
                  </a:lnTo>
                  <a:lnTo>
                    <a:pt x="5622010" y="3332937"/>
                  </a:lnTo>
                  <a:lnTo>
                    <a:pt x="5666092" y="3317189"/>
                  </a:lnTo>
                  <a:lnTo>
                    <a:pt x="5704979" y="3292462"/>
                  </a:lnTo>
                  <a:lnTo>
                    <a:pt x="5737403" y="3260039"/>
                  </a:lnTo>
                  <a:lnTo>
                    <a:pt x="5762129" y="3221151"/>
                  </a:lnTo>
                  <a:lnTo>
                    <a:pt x="5777890" y="3177070"/>
                  </a:lnTo>
                  <a:lnTo>
                    <a:pt x="5783415" y="3129051"/>
                  </a:lnTo>
                  <a:lnTo>
                    <a:pt x="5783415" y="2511272"/>
                  </a:lnTo>
                  <a:close/>
                </a:path>
                <a:path w="8108315" h="3338829">
                  <a:moveTo>
                    <a:pt x="8107947" y="113436"/>
                  </a:moveTo>
                  <a:lnTo>
                    <a:pt x="274993" y="113436"/>
                  </a:lnTo>
                  <a:lnTo>
                    <a:pt x="272097" y="95491"/>
                  </a:lnTo>
                  <a:lnTo>
                    <a:pt x="252285" y="57162"/>
                  </a:lnTo>
                  <a:lnTo>
                    <a:pt x="222059" y="26936"/>
                  </a:lnTo>
                  <a:lnTo>
                    <a:pt x="183730" y="7124"/>
                  </a:lnTo>
                  <a:lnTo>
                    <a:pt x="139611" y="0"/>
                  </a:lnTo>
                  <a:lnTo>
                    <a:pt x="95478" y="7124"/>
                  </a:lnTo>
                  <a:lnTo>
                    <a:pt x="57150" y="26936"/>
                  </a:lnTo>
                  <a:lnTo>
                    <a:pt x="26936" y="57162"/>
                  </a:lnTo>
                  <a:lnTo>
                    <a:pt x="7112" y="95491"/>
                  </a:lnTo>
                  <a:lnTo>
                    <a:pt x="0" y="139611"/>
                  </a:lnTo>
                  <a:lnTo>
                    <a:pt x="7112" y="183743"/>
                  </a:lnTo>
                  <a:lnTo>
                    <a:pt x="26936" y="222072"/>
                  </a:lnTo>
                  <a:lnTo>
                    <a:pt x="57150" y="252285"/>
                  </a:lnTo>
                  <a:lnTo>
                    <a:pt x="95478" y="272110"/>
                  </a:lnTo>
                  <a:lnTo>
                    <a:pt x="139611" y="279222"/>
                  </a:lnTo>
                  <a:lnTo>
                    <a:pt x="183730" y="272110"/>
                  </a:lnTo>
                  <a:lnTo>
                    <a:pt x="222059" y="252285"/>
                  </a:lnTo>
                  <a:lnTo>
                    <a:pt x="252285" y="222072"/>
                  </a:lnTo>
                  <a:lnTo>
                    <a:pt x="272097" y="183743"/>
                  </a:lnTo>
                  <a:lnTo>
                    <a:pt x="274993" y="165798"/>
                  </a:lnTo>
                  <a:lnTo>
                    <a:pt x="8107947" y="165798"/>
                  </a:lnTo>
                  <a:lnTo>
                    <a:pt x="8107947" y="11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88451" y="5453949"/>
              <a:ext cx="1456055" cy="349250"/>
            </a:xfrm>
            <a:custGeom>
              <a:avLst/>
              <a:gdLst/>
              <a:ahLst/>
              <a:cxnLst/>
              <a:rect l="l" t="t" r="r" b="b"/>
              <a:pathLst>
                <a:path w="1456054" h="349250">
                  <a:moveTo>
                    <a:pt x="84437" y="249672"/>
                  </a:moveTo>
                  <a:lnTo>
                    <a:pt x="48927" y="250460"/>
                  </a:lnTo>
                  <a:lnTo>
                    <a:pt x="0" y="250672"/>
                  </a:lnTo>
                  <a:lnTo>
                    <a:pt x="6031" y="291006"/>
                  </a:lnTo>
                  <a:lnTo>
                    <a:pt x="53544" y="290783"/>
                  </a:lnTo>
                  <a:lnTo>
                    <a:pt x="106253" y="289216"/>
                  </a:lnTo>
                  <a:lnTo>
                    <a:pt x="161718" y="284963"/>
                  </a:lnTo>
                  <a:lnTo>
                    <a:pt x="217501" y="276682"/>
                  </a:lnTo>
                  <a:lnTo>
                    <a:pt x="216087" y="263112"/>
                  </a:lnTo>
                  <a:lnTo>
                    <a:pt x="84437" y="263112"/>
                  </a:lnTo>
                  <a:lnTo>
                    <a:pt x="84437" y="249672"/>
                  </a:lnTo>
                  <a:close/>
                </a:path>
                <a:path w="1456054" h="349250">
                  <a:moveTo>
                    <a:pt x="134571" y="247549"/>
                  </a:moveTo>
                  <a:lnTo>
                    <a:pt x="103049" y="249259"/>
                  </a:lnTo>
                  <a:lnTo>
                    <a:pt x="84437" y="249672"/>
                  </a:lnTo>
                  <a:lnTo>
                    <a:pt x="84437" y="263112"/>
                  </a:lnTo>
                  <a:lnTo>
                    <a:pt x="134571" y="263112"/>
                  </a:lnTo>
                  <a:lnTo>
                    <a:pt x="134571" y="247549"/>
                  </a:lnTo>
                  <a:close/>
                </a:path>
                <a:path w="1456054" h="349250">
                  <a:moveTo>
                    <a:pt x="213731" y="240495"/>
                  </a:moveTo>
                  <a:lnTo>
                    <a:pt x="159079" y="246220"/>
                  </a:lnTo>
                  <a:lnTo>
                    <a:pt x="134571" y="247549"/>
                  </a:lnTo>
                  <a:lnTo>
                    <a:pt x="134571" y="263112"/>
                  </a:lnTo>
                  <a:lnTo>
                    <a:pt x="216087" y="263112"/>
                  </a:lnTo>
                  <a:lnTo>
                    <a:pt x="213731" y="240495"/>
                  </a:lnTo>
                  <a:close/>
                </a:path>
                <a:path w="1456054" h="349250">
                  <a:moveTo>
                    <a:pt x="84437" y="218931"/>
                  </a:moveTo>
                  <a:lnTo>
                    <a:pt x="84437" y="249672"/>
                  </a:lnTo>
                  <a:lnTo>
                    <a:pt x="103049" y="249259"/>
                  </a:lnTo>
                  <a:lnTo>
                    <a:pt x="134571" y="247549"/>
                  </a:lnTo>
                  <a:lnTo>
                    <a:pt x="134571" y="222401"/>
                  </a:lnTo>
                  <a:lnTo>
                    <a:pt x="109693" y="222401"/>
                  </a:lnTo>
                  <a:lnTo>
                    <a:pt x="84437" y="218931"/>
                  </a:lnTo>
                  <a:close/>
                </a:path>
                <a:path w="1456054" h="349250">
                  <a:moveTo>
                    <a:pt x="134571" y="206569"/>
                  </a:moveTo>
                  <a:lnTo>
                    <a:pt x="84437" y="206569"/>
                  </a:lnTo>
                  <a:lnTo>
                    <a:pt x="84437" y="218931"/>
                  </a:lnTo>
                  <a:lnTo>
                    <a:pt x="109693" y="222401"/>
                  </a:lnTo>
                  <a:lnTo>
                    <a:pt x="134571" y="218967"/>
                  </a:lnTo>
                  <a:lnTo>
                    <a:pt x="134571" y="206569"/>
                  </a:lnTo>
                  <a:close/>
                </a:path>
                <a:path w="1456054" h="349250">
                  <a:moveTo>
                    <a:pt x="134571" y="218967"/>
                  </a:moveTo>
                  <a:lnTo>
                    <a:pt x="109693" y="222401"/>
                  </a:lnTo>
                  <a:lnTo>
                    <a:pt x="134571" y="222401"/>
                  </a:lnTo>
                  <a:lnTo>
                    <a:pt x="134571" y="218967"/>
                  </a:lnTo>
                  <a:close/>
                </a:path>
                <a:path w="1456054" h="349250">
                  <a:moveTo>
                    <a:pt x="166384" y="206569"/>
                  </a:moveTo>
                  <a:lnTo>
                    <a:pt x="134571" y="206569"/>
                  </a:lnTo>
                  <a:lnTo>
                    <a:pt x="134571" y="218967"/>
                  </a:lnTo>
                  <a:lnTo>
                    <a:pt x="143995" y="217666"/>
                  </a:lnTo>
                  <a:lnTo>
                    <a:pt x="166384" y="206569"/>
                  </a:lnTo>
                  <a:close/>
                </a:path>
                <a:path w="1456054" h="349250">
                  <a:moveTo>
                    <a:pt x="109693" y="91599"/>
                  </a:moveTo>
                  <a:lnTo>
                    <a:pt x="75231" y="96328"/>
                  </a:lnTo>
                  <a:lnTo>
                    <a:pt x="48296" y="109645"/>
                  </a:lnTo>
                  <a:lnTo>
                    <a:pt x="30762" y="130242"/>
                  </a:lnTo>
                  <a:lnTo>
                    <a:pt x="24501" y="156811"/>
                  </a:lnTo>
                  <a:lnTo>
                    <a:pt x="30762" y="183599"/>
                  </a:lnTo>
                  <a:lnTo>
                    <a:pt x="48296" y="204307"/>
                  </a:lnTo>
                  <a:lnTo>
                    <a:pt x="75231" y="217666"/>
                  </a:lnTo>
                  <a:lnTo>
                    <a:pt x="84437" y="218931"/>
                  </a:lnTo>
                  <a:lnTo>
                    <a:pt x="84437" y="206569"/>
                  </a:lnTo>
                  <a:lnTo>
                    <a:pt x="166384" y="206569"/>
                  </a:lnTo>
                  <a:lnTo>
                    <a:pt x="170947" y="204307"/>
                  </a:lnTo>
                  <a:lnTo>
                    <a:pt x="187627" y="184706"/>
                  </a:lnTo>
                  <a:lnTo>
                    <a:pt x="109693" y="184706"/>
                  </a:lnTo>
                  <a:lnTo>
                    <a:pt x="94102" y="182892"/>
                  </a:lnTo>
                  <a:lnTo>
                    <a:pt x="82222" y="177544"/>
                  </a:lnTo>
                  <a:lnTo>
                    <a:pt x="74654" y="168803"/>
                  </a:lnTo>
                  <a:lnTo>
                    <a:pt x="71997" y="156811"/>
                  </a:lnTo>
                  <a:lnTo>
                    <a:pt x="74654" y="145038"/>
                  </a:lnTo>
                  <a:lnTo>
                    <a:pt x="82222" y="136409"/>
                  </a:lnTo>
                  <a:lnTo>
                    <a:pt x="94102" y="131102"/>
                  </a:lnTo>
                  <a:lnTo>
                    <a:pt x="109693" y="129294"/>
                  </a:lnTo>
                  <a:lnTo>
                    <a:pt x="187758" y="129294"/>
                  </a:lnTo>
                  <a:lnTo>
                    <a:pt x="170947" y="109645"/>
                  </a:lnTo>
                  <a:lnTo>
                    <a:pt x="143995" y="96328"/>
                  </a:lnTo>
                  <a:lnTo>
                    <a:pt x="109693" y="91599"/>
                  </a:lnTo>
                  <a:close/>
                </a:path>
                <a:path w="1456054" h="349250">
                  <a:moveTo>
                    <a:pt x="187758" y="129294"/>
                  </a:moveTo>
                  <a:lnTo>
                    <a:pt x="109693" y="129294"/>
                  </a:lnTo>
                  <a:lnTo>
                    <a:pt x="125124" y="131102"/>
                  </a:lnTo>
                  <a:lnTo>
                    <a:pt x="137022" y="136409"/>
                  </a:lnTo>
                  <a:lnTo>
                    <a:pt x="144678" y="145038"/>
                  </a:lnTo>
                  <a:lnTo>
                    <a:pt x="147388" y="156811"/>
                  </a:lnTo>
                  <a:lnTo>
                    <a:pt x="144678" y="168803"/>
                  </a:lnTo>
                  <a:lnTo>
                    <a:pt x="137022" y="177544"/>
                  </a:lnTo>
                  <a:lnTo>
                    <a:pt x="125124" y="182892"/>
                  </a:lnTo>
                  <a:lnTo>
                    <a:pt x="109693" y="184706"/>
                  </a:lnTo>
                  <a:lnTo>
                    <a:pt x="187627" y="184706"/>
                  </a:lnTo>
                  <a:lnTo>
                    <a:pt x="188570" y="183599"/>
                  </a:lnTo>
                  <a:lnTo>
                    <a:pt x="194884" y="156811"/>
                  </a:lnTo>
                  <a:lnTo>
                    <a:pt x="188570" y="130242"/>
                  </a:lnTo>
                  <a:lnTo>
                    <a:pt x="187758" y="129294"/>
                  </a:lnTo>
                  <a:close/>
                </a:path>
                <a:path w="1456054" h="349250">
                  <a:moveTo>
                    <a:pt x="281583" y="0"/>
                  </a:moveTo>
                  <a:lnTo>
                    <a:pt x="231071" y="0"/>
                  </a:lnTo>
                  <a:lnTo>
                    <a:pt x="231071" y="349057"/>
                  </a:lnTo>
                  <a:lnTo>
                    <a:pt x="281583" y="349057"/>
                  </a:lnTo>
                  <a:lnTo>
                    <a:pt x="281583" y="183198"/>
                  </a:lnTo>
                  <a:lnTo>
                    <a:pt x="263866" y="183198"/>
                  </a:lnTo>
                  <a:lnTo>
                    <a:pt x="263866" y="141733"/>
                  </a:lnTo>
                  <a:lnTo>
                    <a:pt x="281583" y="141733"/>
                  </a:lnTo>
                  <a:lnTo>
                    <a:pt x="281583" y="0"/>
                  </a:lnTo>
                  <a:close/>
                </a:path>
                <a:path w="1456054" h="349250">
                  <a:moveTo>
                    <a:pt x="281583" y="141733"/>
                  </a:moveTo>
                  <a:lnTo>
                    <a:pt x="263866" y="141733"/>
                  </a:lnTo>
                  <a:lnTo>
                    <a:pt x="263866" y="183198"/>
                  </a:lnTo>
                  <a:lnTo>
                    <a:pt x="281583" y="183198"/>
                  </a:lnTo>
                  <a:lnTo>
                    <a:pt x="281583" y="141733"/>
                  </a:lnTo>
                  <a:close/>
                </a:path>
                <a:path w="1456054" h="349250">
                  <a:moveTo>
                    <a:pt x="325309" y="141733"/>
                  </a:moveTo>
                  <a:lnTo>
                    <a:pt x="281583" y="141733"/>
                  </a:lnTo>
                  <a:lnTo>
                    <a:pt x="281583" y="183198"/>
                  </a:lnTo>
                  <a:lnTo>
                    <a:pt x="325309" y="183198"/>
                  </a:lnTo>
                  <a:lnTo>
                    <a:pt x="325309" y="141733"/>
                  </a:lnTo>
                  <a:close/>
                </a:path>
                <a:path w="1456054" h="349250">
                  <a:moveTo>
                    <a:pt x="84437" y="38449"/>
                  </a:moveTo>
                  <a:lnTo>
                    <a:pt x="6408" y="38449"/>
                  </a:lnTo>
                  <a:lnTo>
                    <a:pt x="6408" y="77652"/>
                  </a:lnTo>
                  <a:lnTo>
                    <a:pt x="211846" y="77652"/>
                  </a:lnTo>
                  <a:lnTo>
                    <a:pt x="211846" y="67851"/>
                  </a:lnTo>
                  <a:lnTo>
                    <a:pt x="84437" y="67851"/>
                  </a:lnTo>
                  <a:lnTo>
                    <a:pt x="84437" y="38449"/>
                  </a:lnTo>
                  <a:close/>
                </a:path>
                <a:path w="1456054" h="349250">
                  <a:moveTo>
                    <a:pt x="134571" y="1884"/>
                  </a:moveTo>
                  <a:lnTo>
                    <a:pt x="84437" y="1884"/>
                  </a:lnTo>
                  <a:lnTo>
                    <a:pt x="84437" y="67851"/>
                  </a:lnTo>
                  <a:lnTo>
                    <a:pt x="134571" y="67851"/>
                  </a:lnTo>
                  <a:lnTo>
                    <a:pt x="134571" y="1884"/>
                  </a:lnTo>
                  <a:close/>
                </a:path>
                <a:path w="1456054" h="349250">
                  <a:moveTo>
                    <a:pt x="211846" y="38449"/>
                  </a:moveTo>
                  <a:lnTo>
                    <a:pt x="134571" y="38449"/>
                  </a:lnTo>
                  <a:lnTo>
                    <a:pt x="134571" y="67851"/>
                  </a:lnTo>
                  <a:lnTo>
                    <a:pt x="211846" y="67851"/>
                  </a:lnTo>
                  <a:lnTo>
                    <a:pt x="211846" y="38449"/>
                  </a:lnTo>
                  <a:close/>
                </a:path>
                <a:path w="1456054" h="349250">
                  <a:moveTo>
                    <a:pt x="437234" y="18847"/>
                  </a:moveTo>
                  <a:lnTo>
                    <a:pt x="427057" y="18847"/>
                  </a:lnTo>
                  <a:lnTo>
                    <a:pt x="427057" y="49757"/>
                  </a:lnTo>
                  <a:lnTo>
                    <a:pt x="422433" y="84825"/>
                  </a:lnTo>
                  <a:lnTo>
                    <a:pt x="407879" y="117137"/>
                  </a:lnTo>
                  <a:lnTo>
                    <a:pt x="382370" y="144219"/>
                  </a:lnTo>
                  <a:lnTo>
                    <a:pt x="344881" y="163597"/>
                  </a:lnTo>
                  <a:lnTo>
                    <a:pt x="371645" y="203177"/>
                  </a:lnTo>
                  <a:lnTo>
                    <a:pt x="414711" y="179258"/>
                  </a:lnTo>
                  <a:lnTo>
                    <a:pt x="444773" y="143854"/>
                  </a:lnTo>
                  <a:lnTo>
                    <a:pt x="452989" y="123296"/>
                  </a:lnTo>
                  <a:lnTo>
                    <a:pt x="442871" y="99862"/>
                  </a:lnTo>
                  <a:lnTo>
                    <a:pt x="437234" y="54658"/>
                  </a:lnTo>
                  <a:lnTo>
                    <a:pt x="437234" y="18847"/>
                  </a:lnTo>
                  <a:close/>
                </a:path>
                <a:path w="1456054" h="349250">
                  <a:moveTo>
                    <a:pt x="477945" y="18847"/>
                  </a:moveTo>
                  <a:lnTo>
                    <a:pt x="468144" y="18847"/>
                  </a:lnTo>
                  <a:lnTo>
                    <a:pt x="468144" y="49757"/>
                  </a:lnTo>
                  <a:lnTo>
                    <a:pt x="462396" y="99756"/>
                  </a:lnTo>
                  <a:lnTo>
                    <a:pt x="452989" y="123296"/>
                  </a:lnTo>
                  <a:lnTo>
                    <a:pt x="459993" y="139519"/>
                  </a:lnTo>
                  <a:lnTo>
                    <a:pt x="488918" y="171330"/>
                  </a:lnTo>
                  <a:lnTo>
                    <a:pt x="529964" y="192999"/>
                  </a:lnTo>
                  <a:lnTo>
                    <a:pt x="555974" y="154173"/>
                  </a:lnTo>
                  <a:lnTo>
                    <a:pt x="520723" y="137351"/>
                  </a:lnTo>
                  <a:lnTo>
                    <a:pt x="496463" y="113745"/>
                  </a:lnTo>
                  <a:lnTo>
                    <a:pt x="482451" y="85473"/>
                  </a:lnTo>
                  <a:lnTo>
                    <a:pt x="477945" y="54658"/>
                  </a:lnTo>
                  <a:lnTo>
                    <a:pt x="477945" y="18847"/>
                  </a:lnTo>
                  <a:close/>
                </a:path>
                <a:path w="1456054" h="349250">
                  <a:moveTo>
                    <a:pt x="468144" y="18847"/>
                  </a:moveTo>
                  <a:lnTo>
                    <a:pt x="437234" y="18847"/>
                  </a:lnTo>
                  <a:lnTo>
                    <a:pt x="437234" y="54658"/>
                  </a:lnTo>
                  <a:lnTo>
                    <a:pt x="442871" y="99862"/>
                  </a:lnTo>
                  <a:lnTo>
                    <a:pt x="452989" y="123296"/>
                  </a:lnTo>
                  <a:lnTo>
                    <a:pt x="462396" y="99756"/>
                  </a:lnTo>
                  <a:lnTo>
                    <a:pt x="468144" y="49757"/>
                  </a:lnTo>
                  <a:lnTo>
                    <a:pt x="468144" y="18847"/>
                  </a:lnTo>
                  <a:close/>
                </a:path>
                <a:path w="1456054" h="349250">
                  <a:moveTo>
                    <a:pt x="625333" y="0"/>
                  </a:moveTo>
                  <a:lnTo>
                    <a:pt x="575199" y="0"/>
                  </a:lnTo>
                  <a:lnTo>
                    <a:pt x="575199" y="206192"/>
                  </a:lnTo>
                  <a:lnTo>
                    <a:pt x="625333" y="206192"/>
                  </a:lnTo>
                  <a:lnTo>
                    <a:pt x="625333" y="122132"/>
                  </a:lnTo>
                  <a:lnTo>
                    <a:pt x="611386" y="122132"/>
                  </a:lnTo>
                  <a:lnTo>
                    <a:pt x="611386" y="80667"/>
                  </a:lnTo>
                  <a:lnTo>
                    <a:pt x="625333" y="80667"/>
                  </a:lnTo>
                  <a:lnTo>
                    <a:pt x="625333" y="0"/>
                  </a:lnTo>
                  <a:close/>
                </a:path>
                <a:path w="1456054" h="349250">
                  <a:moveTo>
                    <a:pt x="625333" y="80667"/>
                  </a:moveTo>
                  <a:lnTo>
                    <a:pt x="611386" y="80667"/>
                  </a:lnTo>
                  <a:lnTo>
                    <a:pt x="611386" y="122132"/>
                  </a:lnTo>
                  <a:lnTo>
                    <a:pt x="625333" y="122132"/>
                  </a:lnTo>
                  <a:lnTo>
                    <a:pt x="625333" y="80667"/>
                  </a:lnTo>
                  <a:close/>
                </a:path>
                <a:path w="1456054" h="349250">
                  <a:moveTo>
                    <a:pt x="671698" y="80667"/>
                  </a:moveTo>
                  <a:lnTo>
                    <a:pt x="625333" y="80667"/>
                  </a:lnTo>
                  <a:lnTo>
                    <a:pt x="625333" y="122132"/>
                  </a:lnTo>
                  <a:lnTo>
                    <a:pt x="671698" y="122132"/>
                  </a:lnTo>
                  <a:lnTo>
                    <a:pt x="671698" y="80667"/>
                  </a:lnTo>
                  <a:close/>
                </a:path>
                <a:path w="1456054" h="349250">
                  <a:moveTo>
                    <a:pt x="511494" y="214108"/>
                  </a:moveTo>
                  <a:lnTo>
                    <a:pt x="462307" y="218714"/>
                  </a:lnTo>
                  <a:lnTo>
                    <a:pt x="425030" y="232013"/>
                  </a:lnTo>
                  <a:lnTo>
                    <a:pt x="401394" y="253229"/>
                  </a:lnTo>
                  <a:lnTo>
                    <a:pt x="393131" y="281583"/>
                  </a:lnTo>
                  <a:lnTo>
                    <a:pt x="401394" y="310095"/>
                  </a:lnTo>
                  <a:lnTo>
                    <a:pt x="425030" y="331293"/>
                  </a:lnTo>
                  <a:lnTo>
                    <a:pt x="462307" y="344504"/>
                  </a:lnTo>
                  <a:lnTo>
                    <a:pt x="511494" y="349057"/>
                  </a:lnTo>
                  <a:lnTo>
                    <a:pt x="560462" y="344504"/>
                  </a:lnTo>
                  <a:lnTo>
                    <a:pt x="597627" y="331293"/>
                  </a:lnTo>
                  <a:lnTo>
                    <a:pt x="621071" y="310231"/>
                  </a:lnTo>
                  <a:lnTo>
                    <a:pt x="511494" y="310231"/>
                  </a:lnTo>
                  <a:lnTo>
                    <a:pt x="482009" y="308511"/>
                  </a:lnTo>
                  <a:lnTo>
                    <a:pt x="460511" y="303257"/>
                  </a:lnTo>
                  <a:lnTo>
                    <a:pt x="447353" y="294328"/>
                  </a:lnTo>
                  <a:lnTo>
                    <a:pt x="442889" y="281583"/>
                  </a:lnTo>
                  <a:lnTo>
                    <a:pt x="447353" y="268996"/>
                  </a:lnTo>
                  <a:lnTo>
                    <a:pt x="460511" y="260049"/>
                  </a:lnTo>
                  <a:lnTo>
                    <a:pt x="482009" y="254707"/>
                  </a:lnTo>
                  <a:lnTo>
                    <a:pt x="511494" y="252934"/>
                  </a:lnTo>
                  <a:lnTo>
                    <a:pt x="620895" y="252934"/>
                  </a:lnTo>
                  <a:lnTo>
                    <a:pt x="597627" y="232013"/>
                  </a:lnTo>
                  <a:lnTo>
                    <a:pt x="560462" y="218714"/>
                  </a:lnTo>
                  <a:lnTo>
                    <a:pt x="511494" y="214108"/>
                  </a:lnTo>
                  <a:close/>
                </a:path>
                <a:path w="1456054" h="349250">
                  <a:moveTo>
                    <a:pt x="620895" y="252934"/>
                  </a:moveTo>
                  <a:lnTo>
                    <a:pt x="511494" y="252934"/>
                  </a:lnTo>
                  <a:lnTo>
                    <a:pt x="540920" y="254707"/>
                  </a:lnTo>
                  <a:lnTo>
                    <a:pt x="562288" y="260049"/>
                  </a:lnTo>
                  <a:lnTo>
                    <a:pt x="575316" y="268996"/>
                  </a:lnTo>
                  <a:lnTo>
                    <a:pt x="579722" y="281583"/>
                  </a:lnTo>
                  <a:lnTo>
                    <a:pt x="575316" y="294328"/>
                  </a:lnTo>
                  <a:lnTo>
                    <a:pt x="562288" y="303257"/>
                  </a:lnTo>
                  <a:lnTo>
                    <a:pt x="540920" y="308511"/>
                  </a:lnTo>
                  <a:lnTo>
                    <a:pt x="511494" y="310231"/>
                  </a:lnTo>
                  <a:lnTo>
                    <a:pt x="621071" y="310231"/>
                  </a:lnTo>
                  <a:lnTo>
                    <a:pt x="621222" y="310095"/>
                  </a:lnTo>
                  <a:lnTo>
                    <a:pt x="629480" y="281583"/>
                  </a:lnTo>
                  <a:lnTo>
                    <a:pt x="621222" y="253229"/>
                  </a:lnTo>
                  <a:lnTo>
                    <a:pt x="620895" y="252934"/>
                  </a:lnTo>
                  <a:close/>
                </a:path>
                <a:path w="1456054" h="349250">
                  <a:moveTo>
                    <a:pt x="919432" y="179806"/>
                  </a:moveTo>
                  <a:lnTo>
                    <a:pt x="786745" y="179806"/>
                  </a:lnTo>
                  <a:lnTo>
                    <a:pt x="786745" y="219009"/>
                  </a:lnTo>
                  <a:lnTo>
                    <a:pt x="1102631" y="219009"/>
                  </a:lnTo>
                  <a:lnTo>
                    <a:pt x="1102631" y="194130"/>
                  </a:lnTo>
                  <a:lnTo>
                    <a:pt x="919432" y="194130"/>
                  </a:lnTo>
                  <a:lnTo>
                    <a:pt x="919432" y="179806"/>
                  </a:lnTo>
                  <a:close/>
                </a:path>
                <a:path w="1456054" h="349250">
                  <a:moveTo>
                    <a:pt x="969567" y="142487"/>
                  </a:moveTo>
                  <a:lnTo>
                    <a:pt x="919432" y="142487"/>
                  </a:lnTo>
                  <a:lnTo>
                    <a:pt x="919432" y="194130"/>
                  </a:lnTo>
                  <a:lnTo>
                    <a:pt x="969567" y="194130"/>
                  </a:lnTo>
                  <a:lnTo>
                    <a:pt x="969567" y="142487"/>
                  </a:lnTo>
                  <a:close/>
                </a:path>
                <a:path w="1456054" h="349250">
                  <a:moveTo>
                    <a:pt x="1102631" y="179806"/>
                  </a:moveTo>
                  <a:lnTo>
                    <a:pt x="969567" y="179806"/>
                  </a:lnTo>
                  <a:lnTo>
                    <a:pt x="969567" y="194130"/>
                  </a:lnTo>
                  <a:lnTo>
                    <a:pt x="1102631" y="194130"/>
                  </a:lnTo>
                  <a:lnTo>
                    <a:pt x="1102631" y="179806"/>
                  </a:lnTo>
                  <a:close/>
                </a:path>
                <a:path w="1456054" h="349250">
                  <a:moveTo>
                    <a:pt x="1066443" y="8669"/>
                  </a:moveTo>
                  <a:lnTo>
                    <a:pt x="825948" y="8669"/>
                  </a:lnTo>
                  <a:lnTo>
                    <a:pt x="825948" y="158696"/>
                  </a:lnTo>
                  <a:lnTo>
                    <a:pt x="919432" y="158696"/>
                  </a:lnTo>
                  <a:lnTo>
                    <a:pt x="919432" y="142487"/>
                  </a:lnTo>
                  <a:lnTo>
                    <a:pt x="1069082" y="142487"/>
                  </a:lnTo>
                  <a:lnTo>
                    <a:pt x="1069082" y="142110"/>
                  </a:lnTo>
                  <a:lnTo>
                    <a:pt x="875706" y="142110"/>
                  </a:lnTo>
                  <a:lnTo>
                    <a:pt x="875706" y="101776"/>
                  </a:lnTo>
                  <a:lnTo>
                    <a:pt x="861759" y="101776"/>
                  </a:lnTo>
                  <a:lnTo>
                    <a:pt x="861759" y="65212"/>
                  </a:lnTo>
                  <a:lnTo>
                    <a:pt x="875706" y="65212"/>
                  </a:lnTo>
                  <a:lnTo>
                    <a:pt x="875706" y="46741"/>
                  </a:lnTo>
                  <a:lnTo>
                    <a:pt x="1066443" y="46741"/>
                  </a:lnTo>
                  <a:lnTo>
                    <a:pt x="1066443" y="8669"/>
                  </a:lnTo>
                  <a:close/>
                </a:path>
                <a:path w="1456054" h="349250">
                  <a:moveTo>
                    <a:pt x="1069082" y="142487"/>
                  </a:moveTo>
                  <a:lnTo>
                    <a:pt x="969567" y="142487"/>
                  </a:lnTo>
                  <a:lnTo>
                    <a:pt x="969567" y="158696"/>
                  </a:lnTo>
                  <a:lnTo>
                    <a:pt x="1069082" y="158696"/>
                  </a:lnTo>
                  <a:lnTo>
                    <a:pt x="1069082" y="142487"/>
                  </a:lnTo>
                  <a:close/>
                </a:path>
                <a:path w="1456054" h="349250">
                  <a:moveTo>
                    <a:pt x="1069082" y="120624"/>
                  </a:moveTo>
                  <a:lnTo>
                    <a:pt x="875706" y="120624"/>
                  </a:lnTo>
                  <a:lnTo>
                    <a:pt x="875706" y="142110"/>
                  </a:lnTo>
                  <a:lnTo>
                    <a:pt x="1069082" y="142110"/>
                  </a:lnTo>
                  <a:lnTo>
                    <a:pt x="1069082" y="120624"/>
                  </a:lnTo>
                  <a:close/>
                </a:path>
                <a:path w="1456054" h="349250">
                  <a:moveTo>
                    <a:pt x="875706" y="65212"/>
                  </a:moveTo>
                  <a:lnTo>
                    <a:pt x="861759" y="65212"/>
                  </a:lnTo>
                  <a:lnTo>
                    <a:pt x="861759" y="101776"/>
                  </a:lnTo>
                  <a:lnTo>
                    <a:pt x="875706" y="101776"/>
                  </a:lnTo>
                  <a:lnTo>
                    <a:pt x="875706" y="65212"/>
                  </a:lnTo>
                  <a:close/>
                </a:path>
                <a:path w="1456054" h="349250">
                  <a:moveTo>
                    <a:pt x="1058527" y="65212"/>
                  </a:moveTo>
                  <a:lnTo>
                    <a:pt x="875706" y="65212"/>
                  </a:lnTo>
                  <a:lnTo>
                    <a:pt x="875706" y="101776"/>
                  </a:lnTo>
                  <a:lnTo>
                    <a:pt x="1058527" y="101776"/>
                  </a:lnTo>
                  <a:lnTo>
                    <a:pt x="1058527" y="65212"/>
                  </a:lnTo>
                  <a:close/>
                </a:path>
                <a:path w="1456054" h="349250">
                  <a:moveTo>
                    <a:pt x="944311" y="234464"/>
                  </a:moveTo>
                  <a:lnTo>
                    <a:pt x="892904" y="238221"/>
                  </a:lnTo>
                  <a:lnTo>
                    <a:pt x="854785" y="249259"/>
                  </a:lnTo>
                  <a:lnTo>
                    <a:pt x="831084" y="267223"/>
                  </a:lnTo>
                  <a:lnTo>
                    <a:pt x="822933" y="291760"/>
                  </a:lnTo>
                  <a:lnTo>
                    <a:pt x="831084" y="316456"/>
                  </a:lnTo>
                  <a:lnTo>
                    <a:pt x="854785" y="334403"/>
                  </a:lnTo>
                  <a:lnTo>
                    <a:pt x="892904" y="345352"/>
                  </a:lnTo>
                  <a:lnTo>
                    <a:pt x="944311" y="349057"/>
                  </a:lnTo>
                  <a:lnTo>
                    <a:pt x="995500" y="345352"/>
                  </a:lnTo>
                  <a:lnTo>
                    <a:pt x="1033507" y="334403"/>
                  </a:lnTo>
                  <a:lnTo>
                    <a:pt x="1057167" y="316456"/>
                  </a:lnTo>
                  <a:lnTo>
                    <a:pt x="1058474" y="312493"/>
                  </a:lnTo>
                  <a:lnTo>
                    <a:pt x="944311" y="312493"/>
                  </a:lnTo>
                  <a:lnTo>
                    <a:pt x="912724" y="311321"/>
                  </a:lnTo>
                  <a:lnTo>
                    <a:pt x="890643" y="307639"/>
                  </a:lnTo>
                  <a:lnTo>
                    <a:pt x="877679" y="301202"/>
                  </a:lnTo>
                  <a:lnTo>
                    <a:pt x="873444" y="291760"/>
                  </a:lnTo>
                  <a:lnTo>
                    <a:pt x="877679" y="282537"/>
                  </a:lnTo>
                  <a:lnTo>
                    <a:pt x="890643" y="276211"/>
                  </a:lnTo>
                  <a:lnTo>
                    <a:pt x="912724" y="272571"/>
                  </a:lnTo>
                  <a:lnTo>
                    <a:pt x="944311" y="271405"/>
                  </a:lnTo>
                  <a:lnTo>
                    <a:pt x="1058555" y="271405"/>
                  </a:lnTo>
                  <a:lnTo>
                    <a:pt x="1057167" y="267223"/>
                  </a:lnTo>
                  <a:lnTo>
                    <a:pt x="1033507" y="249259"/>
                  </a:lnTo>
                  <a:lnTo>
                    <a:pt x="995500" y="238221"/>
                  </a:lnTo>
                  <a:lnTo>
                    <a:pt x="944311" y="234464"/>
                  </a:lnTo>
                  <a:close/>
                </a:path>
                <a:path w="1456054" h="349250">
                  <a:moveTo>
                    <a:pt x="1058555" y="271405"/>
                  </a:moveTo>
                  <a:lnTo>
                    <a:pt x="944311" y="271405"/>
                  </a:lnTo>
                  <a:lnTo>
                    <a:pt x="975681" y="272571"/>
                  </a:lnTo>
                  <a:lnTo>
                    <a:pt x="997650" y="276211"/>
                  </a:lnTo>
                  <a:lnTo>
                    <a:pt x="1010572" y="282537"/>
                  </a:lnTo>
                  <a:lnTo>
                    <a:pt x="1014801" y="291760"/>
                  </a:lnTo>
                  <a:lnTo>
                    <a:pt x="1010572" y="301202"/>
                  </a:lnTo>
                  <a:lnTo>
                    <a:pt x="997650" y="307639"/>
                  </a:lnTo>
                  <a:lnTo>
                    <a:pt x="975681" y="311321"/>
                  </a:lnTo>
                  <a:lnTo>
                    <a:pt x="944311" y="312493"/>
                  </a:lnTo>
                  <a:lnTo>
                    <a:pt x="1058474" y="312493"/>
                  </a:lnTo>
                  <a:lnTo>
                    <a:pt x="1065313" y="291760"/>
                  </a:lnTo>
                  <a:lnTo>
                    <a:pt x="1058555" y="271405"/>
                  </a:lnTo>
                  <a:close/>
                </a:path>
                <a:path w="1456054" h="349250">
                  <a:moveTo>
                    <a:pt x="1214556" y="249672"/>
                  </a:moveTo>
                  <a:lnTo>
                    <a:pt x="1179046" y="250460"/>
                  </a:lnTo>
                  <a:lnTo>
                    <a:pt x="1130119" y="250672"/>
                  </a:lnTo>
                  <a:lnTo>
                    <a:pt x="1136150" y="291006"/>
                  </a:lnTo>
                  <a:lnTo>
                    <a:pt x="1183664" y="290783"/>
                  </a:lnTo>
                  <a:lnTo>
                    <a:pt x="1236372" y="289216"/>
                  </a:lnTo>
                  <a:lnTo>
                    <a:pt x="1291837" y="284963"/>
                  </a:lnTo>
                  <a:lnTo>
                    <a:pt x="1347620" y="276682"/>
                  </a:lnTo>
                  <a:lnTo>
                    <a:pt x="1346207" y="263112"/>
                  </a:lnTo>
                  <a:lnTo>
                    <a:pt x="1214556" y="263112"/>
                  </a:lnTo>
                  <a:lnTo>
                    <a:pt x="1214556" y="249672"/>
                  </a:lnTo>
                  <a:close/>
                </a:path>
                <a:path w="1456054" h="349250">
                  <a:moveTo>
                    <a:pt x="1264691" y="247549"/>
                  </a:moveTo>
                  <a:lnTo>
                    <a:pt x="1233168" y="249259"/>
                  </a:lnTo>
                  <a:lnTo>
                    <a:pt x="1214556" y="249672"/>
                  </a:lnTo>
                  <a:lnTo>
                    <a:pt x="1214556" y="263112"/>
                  </a:lnTo>
                  <a:lnTo>
                    <a:pt x="1264691" y="263112"/>
                  </a:lnTo>
                  <a:lnTo>
                    <a:pt x="1264691" y="247549"/>
                  </a:lnTo>
                  <a:close/>
                </a:path>
                <a:path w="1456054" h="349250">
                  <a:moveTo>
                    <a:pt x="1343851" y="240495"/>
                  </a:moveTo>
                  <a:lnTo>
                    <a:pt x="1289199" y="246220"/>
                  </a:lnTo>
                  <a:lnTo>
                    <a:pt x="1264691" y="247549"/>
                  </a:lnTo>
                  <a:lnTo>
                    <a:pt x="1264691" y="263112"/>
                  </a:lnTo>
                  <a:lnTo>
                    <a:pt x="1346207" y="263112"/>
                  </a:lnTo>
                  <a:lnTo>
                    <a:pt x="1343851" y="240495"/>
                  </a:lnTo>
                  <a:close/>
                </a:path>
                <a:path w="1456054" h="349250">
                  <a:moveTo>
                    <a:pt x="1214556" y="218931"/>
                  </a:moveTo>
                  <a:lnTo>
                    <a:pt x="1214556" y="249672"/>
                  </a:lnTo>
                  <a:lnTo>
                    <a:pt x="1233168" y="249259"/>
                  </a:lnTo>
                  <a:lnTo>
                    <a:pt x="1264691" y="247549"/>
                  </a:lnTo>
                  <a:lnTo>
                    <a:pt x="1264691" y="222401"/>
                  </a:lnTo>
                  <a:lnTo>
                    <a:pt x="1239812" y="222401"/>
                  </a:lnTo>
                  <a:lnTo>
                    <a:pt x="1214556" y="218931"/>
                  </a:lnTo>
                  <a:close/>
                </a:path>
                <a:path w="1456054" h="349250">
                  <a:moveTo>
                    <a:pt x="1264691" y="206569"/>
                  </a:moveTo>
                  <a:lnTo>
                    <a:pt x="1214556" y="206569"/>
                  </a:lnTo>
                  <a:lnTo>
                    <a:pt x="1214556" y="218931"/>
                  </a:lnTo>
                  <a:lnTo>
                    <a:pt x="1239812" y="222401"/>
                  </a:lnTo>
                  <a:lnTo>
                    <a:pt x="1264691" y="218967"/>
                  </a:lnTo>
                  <a:lnTo>
                    <a:pt x="1264691" y="206569"/>
                  </a:lnTo>
                  <a:close/>
                </a:path>
                <a:path w="1456054" h="349250">
                  <a:moveTo>
                    <a:pt x="1264691" y="218967"/>
                  </a:moveTo>
                  <a:lnTo>
                    <a:pt x="1239812" y="222401"/>
                  </a:lnTo>
                  <a:lnTo>
                    <a:pt x="1264691" y="222401"/>
                  </a:lnTo>
                  <a:lnTo>
                    <a:pt x="1264691" y="218967"/>
                  </a:lnTo>
                  <a:close/>
                </a:path>
                <a:path w="1456054" h="349250">
                  <a:moveTo>
                    <a:pt x="1296503" y="206569"/>
                  </a:moveTo>
                  <a:lnTo>
                    <a:pt x="1264691" y="206569"/>
                  </a:lnTo>
                  <a:lnTo>
                    <a:pt x="1264691" y="218967"/>
                  </a:lnTo>
                  <a:lnTo>
                    <a:pt x="1274114" y="217666"/>
                  </a:lnTo>
                  <a:lnTo>
                    <a:pt x="1296503" y="206569"/>
                  </a:lnTo>
                  <a:close/>
                </a:path>
                <a:path w="1456054" h="349250">
                  <a:moveTo>
                    <a:pt x="1239812" y="91599"/>
                  </a:moveTo>
                  <a:lnTo>
                    <a:pt x="1205350" y="96328"/>
                  </a:lnTo>
                  <a:lnTo>
                    <a:pt x="1178416" y="109645"/>
                  </a:lnTo>
                  <a:lnTo>
                    <a:pt x="1160882" y="130242"/>
                  </a:lnTo>
                  <a:lnTo>
                    <a:pt x="1154621" y="156811"/>
                  </a:lnTo>
                  <a:lnTo>
                    <a:pt x="1160882" y="183599"/>
                  </a:lnTo>
                  <a:lnTo>
                    <a:pt x="1178416" y="204307"/>
                  </a:lnTo>
                  <a:lnTo>
                    <a:pt x="1205350" y="217666"/>
                  </a:lnTo>
                  <a:lnTo>
                    <a:pt x="1214556" y="218931"/>
                  </a:lnTo>
                  <a:lnTo>
                    <a:pt x="1214556" y="206569"/>
                  </a:lnTo>
                  <a:lnTo>
                    <a:pt x="1296503" y="206569"/>
                  </a:lnTo>
                  <a:lnTo>
                    <a:pt x="1301067" y="204307"/>
                  </a:lnTo>
                  <a:lnTo>
                    <a:pt x="1317747" y="184706"/>
                  </a:lnTo>
                  <a:lnTo>
                    <a:pt x="1239812" y="184706"/>
                  </a:lnTo>
                  <a:lnTo>
                    <a:pt x="1224221" y="182892"/>
                  </a:lnTo>
                  <a:lnTo>
                    <a:pt x="1212342" y="177544"/>
                  </a:lnTo>
                  <a:lnTo>
                    <a:pt x="1204773" y="168803"/>
                  </a:lnTo>
                  <a:lnTo>
                    <a:pt x="1202117" y="156811"/>
                  </a:lnTo>
                  <a:lnTo>
                    <a:pt x="1204773" y="145038"/>
                  </a:lnTo>
                  <a:lnTo>
                    <a:pt x="1212342" y="136409"/>
                  </a:lnTo>
                  <a:lnTo>
                    <a:pt x="1224221" y="131102"/>
                  </a:lnTo>
                  <a:lnTo>
                    <a:pt x="1239812" y="129294"/>
                  </a:lnTo>
                  <a:lnTo>
                    <a:pt x="1317878" y="129294"/>
                  </a:lnTo>
                  <a:lnTo>
                    <a:pt x="1301067" y="109645"/>
                  </a:lnTo>
                  <a:lnTo>
                    <a:pt x="1274114" y="96328"/>
                  </a:lnTo>
                  <a:lnTo>
                    <a:pt x="1239812" y="91599"/>
                  </a:lnTo>
                  <a:close/>
                </a:path>
                <a:path w="1456054" h="349250">
                  <a:moveTo>
                    <a:pt x="1317878" y="129294"/>
                  </a:moveTo>
                  <a:lnTo>
                    <a:pt x="1239812" y="129294"/>
                  </a:lnTo>
                  <a:lnTo>
                    <a:pt x="1255243" y="131102"/>
                  </a:lnTo>
                  <a:lnTo>
                    <a:pt x="1267141" y="136409"/>
                  </a:lnTo>
                  <a:lnTo>
                    <a:pt x="1274798" y="145038"/>
                  </a:lnTo>
                  <a:lnTo>
                    <a:pt x="1277507" y="156811"/>
                  </a:lnTo>
                  <a:lnTo>
                    <a:pt x="1274798" y="168803"/>
                  </a:lnTo>
                  <a:lnTo>
                    <a:pt x="1267141" y="177544"/>
                  </a:lnTo>
                  <a:lnTo>
                    <a:pt x="1255243" y="182892"/>
                  </a:lnTo>
                  <a:lnTo>
                    <a:pt x="1239812" y="184706"/>
                  </a:lnTo>
                  <a:lnTo>
                    <a:pt x="1317747" y="184706"/>
                  </a:lnTo>
                  <a:lnTo>
                    <a:pt x="1318689" y="183599"/>
                  </a:lnTo>
                  <a:lnTo>
                    <a:pt x="1325003" y="156811"/>
                  </a:lnTo>
                  <a:lnTo>
                    <a:pt x="1318689" y="130242"/>
                  </a:lnTo>
                  <a:lnTo>
                    <a:pt x="1317878" y="129294"/>
                  </a:lnTo>
                  <a:close/>
                </a:path>
                <a:path w="1456054" h="349250">
                  <a:moveTo>
                    <a:pt x="1411702" y="0"/>
                  </a:moveTo>
                  <a:lnTo>
                    <a:pt x="1361190" y="0"/>
                  </a:lnTo>
                  <a:lnTo>
                    <a:pt x="1361190" y="349057"/>
                  </a:lnTo>
                  <a:lnTo>
                    <a:pt x="1411702" y="349057"/>
                  </a:lnTo>
                  <a:lnTo>
                    <a:pt x="1411702" y="183198"/>
                  </a:lnTo>
                  <a:lnTo>
                    <a:pt x="1393985" y="183198"/>
                  </a:lnTo>
                  <a:lnTo>
                    <a:pt x="1393985" y="141733"/>
                  </a:lnTo>
                  <a:lnTo>
                    <a:pt x="1411702" y="141733"/>
                  </a:lnTo>
                  <a:lnTo>
                    <a:pt x="1411702" y="0"/>
                  </a:lnTo>
                  <a:close/>
                </a:path>
                <a:path w="1456054" h="349250">
                  <a:moveTo>
                    <a:pt x="1411702" y="141733"/>
                  </a:moveTo>
                  <a:lnTo>
                    <a:pt x="1393985" y="141733"/>
                  </a:lnTo>
                  <a:lnTo>
                    <a:pt x="1393985" y="183198"/>
                  </a:lnTo>
                  <a:lnTo>
                    <a:pt x="1411702" y="183198"/>
                  </a:lnTo>
                  <a:lnTo>
                    <a:pt x="1411702" y="141733"/>
                  </a:lnTo>
                  <a:close/>
                </a:path>
                <a:path w="1456054" h="349250">
                  <a:moveTo>
                    <a:pt x="1455428" y="141733"/>
                  </a:moveTo>
                  <a:lnTo>
                    <a:pt x="1411702" y="141733"/>
                  </a:lnTo>
                  <a:lnTo>
                    <a:pt x="1411702" y="183198"/>
                  </a:lnTo>
                  <a:lnTo>
                    <a:pt x="1455428" y="183198"/>
                  </a:lnTo>
                  <a:lnTo>
                    <a:pt x="1455428" y="141733"/>
                  </a:lnTo>
                  <a:close/>
                </a:path>
                <a:path w="1456054" h="349250">
                  <a:moveTo>
                    <a:pt x="1214556" y="38449"/>
                  </a:moveTo>
                  <a:lnTo>
                    <a:pt x="1136527" y="38449"/>
                  </a:lnTo>
                  <a:lnTo>
                    <a:pt x="1136527" y="77652"/>
                  </a:lnTo>
                  <a:lnTo>
                    <a:pt x="1341966" y="77652"/>
                  </a:lnTo>
                  <a:lnTo>
                    <a:pt x="1341966" y="67851"/>
                  </a:lnTo>
                  <a:lnTo>
                    <a:pt x="1214556" y="67851"/>
                  </a:lnTo>
                  <a:lnTo>
                    <a:pt x="1214556" y="38449"/>
                  </a:lnTo>
                  <a:close/>
                </a:path>
                <a:path w="1456054" h="349250">
                  <a:moveTo>
                    <a:pt x="1264691" y="1884"/>
                  </a:moveTo>
                  <a:lnTo>
                    <a:pt x="1214556" y="1884"/>
                  </a:lnTo>
                  <a:lnTo>
                    <a:pt x="1214556" y="67851"/>
                  </a:lnTo>
                  <a:lnTo>
                    <a:pt x="1264691" y="67851"/>
                  </a:lnTo>
                  <a:lnTo>
                    <a:pt x="1264691" y="1884"/>
                  </a:lnTo>
                  <a:close/>
                </a:path>
                <a:path w="1456054" h="349250">
                  <a:moveTo>
                    <a:pt x="1341966" y="38449"/>
                  </a:moveTo>
                  <a:lnTo>
                    <a:pt x="1264691" y="38449"/>
                  </a:lnTo>
                  <a:lnTo>
                    <a:pt x="1264691" y="67851"/>
                  </a:lnTo>
                  <a:lnTo>
                    <a:pt x="1341966" y="67851"/>
                  </a:lnTo>
                  <a:lnTo>
                    <a:pt x="1341966" y="3844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02297" y="7957873"/>
              <a:ext cx="3078480" cy="1036955"/>
            </a:xfrm>
            <a:custGeom>
              <a:avLst/>
              <a:gdLst/>
              <a:ahLst/>
              <a:cxnLst/>
              <a:rect l="l" t="t" r="r" b="b"/>
              <a:pathLst>
                <a:path w="3078480" h="1036954">
                  <a:moveTo>
                    <a:pt x="286902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827199"/>
                  </a:lnTo>
                  <a:lnTo>
                    <a:pt x="5530" y="875217"/>
                  </a:lnTo>
                  <a:lnTo>
                    <a:pt x="21285" y="919296"/>
                  </a:lnTo>
                  <a:lnTo>
                    <a:pt x="46006" y="958180"/>
                  </a:lnTo>
                  <a:lnTo>
                    <a:pt x="78437" y="990610"/>
                  </a:lnTo>
                  <a:lnTo>
                    <a:pt x="117321" y="1015332"/>
                  </a:lnTo>
                  <a:lnTo>
                    <a:pt x="161400" y="1031086"/>
                  </a:lnTo>
                  <a:lnTo>
                    <a:pt x="209417" y="1036617"/>
                  </a:lnTo>
                  <a:lnTo>
                    <a:pt x="2869022" y="1036617"/>
                  </a:lnTo>
                  <a:lnTo>
                    <a:pt x="2917040" y="1031086"/>
                  </a:lnTo>
                  <a:lnTo>
                    <a:pt x="2961119" y="1015332"/>
                  </a:lnTo>
                  <a:lnTo>
                    <a:pt x="3000002" y="990610"/>
                  </a:lnTo>
                  <a:lnTo>
                    <a:pt x="3032433" y="958180"/>
                  </a:lnTo>
                  <a:lnTo>
                    <a:pt x="3057154" y="919296"/>
                  </a:lnTo>
                  <a:lnTo>
                    <a:pt x="3072909" y="875217"/>
                  </a:lnTo>
                  <a:lnTo>
                    <a:pt x="3078440" y="827199"/>
                  </a:lnTo>
                  <a:lnTo>
                    <a:pt x="3078440" y="209417"/>
                  </a:lnTo>
                  <a:lnTo>
                    <a:pt x="3072909" y="161400"/>
                  </a:lnTo>
                  <a:lnTo>
                    <a:pt x="3057154" y="117321"/>
                  </a:lnTo>
                  <a:lnTo>
                    <a:pt x="3032433" y="78437"/>
                  </a:lnTo>
                  <a:lnTo>
                    <a:pt x="3000002" y="46006"/>
                  </a:lnTo>
                  <a:lnTo>
                    <a:pt x="2961119" y="21285"/>
                  </a:lnTo>
                  <a:lnTo>
                    <a:pt x="2917040" y="5530"/>
                  </a:lnTo>
                  <a:lnTo>
                    <a:pt x="2869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05624" y="8291559"/>
              <a:ext cx="1437640" cy="349885"/>
            </a:xfrm>
            <a:custGeom>
              <a:avLst/>
              <a:gdLst/>
              <a:ahLst/>
              <a:cxnLst/>
              <a:rect l="l" t="t" r="r" b="b"/>
              <a:pathLst>
                <a:path w="1437640" h="349884">
                  <a:moveTo>
                    <a:pt x="96499" y="55034"/>
                  </a:moveTo>
                  <a:lnTo>
                    <a:pt x="85945" y="55034"/>
                  </a:lnTo>
                  <a:lnTo>
                    <a:pt x="85945" y="94237"/>
                  </a:lnTo>
                  <a:lnTo>
                    <a:pt x="80626" y="137976"/>
                  </a:lnTo>
                  <a:lnTo>
                    <a:pt x="64600" y="180371"/>
                  </a:lnTo>
                  <a:lnTo>
                    <a:pt x="37759" y="217112"/>
                  </a:lnTo>
                  <a:lnTo>
                    <a:pt x="0" y="243887"/>
                  </a:lnTo>
                  <a:lnTo>
                    <a:pt x="28271" y="283467"/>
                  </a:lnTo>
                  <a:lnTo>
                    <a:pt x="62993" y="259771"/>
                  </a:lnTo>
                  <a:lnTo>
                    <a:pt x="90188" y="226520"/>
                  </a:lnTo>
                  <a:lnTo>
                    <a:pt x="109747" y="186196"/>
                  </a:lnTo>
                  <a:lnTo>
                    <a:pt x="112183" y="176932"/>
                  </a:lnTo>
                  <a:lnTo>
                    <a:pt x="102566" y="149590"/>
                  </a:lnTo>
                  <a:lnTo>
                    <a:pt x="96499" y="94237"/>
                  </a:lnTo>
                  <a:lnTo>
                    <a:pt x="96499" y="55034"/>
                  </a:lnTo>
                  <a:close/>
                </a:path>
                <a:path w="1437640" h="349884">
                  <a:moveTo>
                    <a:pt x="136079" y="55034"/>
                  </a:moveTo>
                  <a:lnTo>
                    <a:pt x="125524" y="55034"/>
                  </a:lnTo>
                  <a:lnTo>
                    <a:pt x="125524" y="94237"/>
                  </a:lnTo>
                  <a:lnTo>
                    <a:pt x="121562" y="141275"/>
                  </a:lnTo>
                  <a:lnTo>
                    <a:pt x="112183" y="176932"/>
                  </a:lnTo>
                  <a:lnTo>
                    <a:pt x="120718" y="201198"/>
                  </a:lnTo>
                  <a:lnTo>
                    <a:pt x="150886" y="244465"/>
                  </a:lnTo>
                  <a:lnTo>
                    <a:pt x="192999" y="274797"/>
                  </a:lnTo>
                  <a:lnTo>
                    <a:pt x="220516" y="235217"/>
                  </a:lnTo>
                  <a:lnTo>
                    <a:pt x="183151" y="209479"/>
                  </a:lnTo>
                  <a:lnTo>
                    <a:pt x="156811" y="174622"/>
                  </a:lnTo>
                  <a:lnTo>
                    <a:pt x="141215" y="134819"/>
                  </a:lnTo>
                  <a:lnTo>
                    <a:pt x="136079" y="94237"/>
                  </a:lnTo>
                  <a:lnTo>
                    <a:pt x="136079" y="55034"/>
                  </a:lnTo>
                  <a:close/>
                </a:path>
                <a:path w="1437640" h="349884">
                  <a:moveTo>
                    <a:pt x="125524" y="55034"/>
                  </a:moveTo>
                  <a:lnTo>
                    <a:pt x="96499" y="55034"/>
                  </a:lnTo>
                  <a:lnTo>
                    <a:pt x="96499" y="94237"/>
                  </a:lnTo>
                  <a:lnTo>
                    <a:pt x="102566" y="149590"/>
                  </a:lnTo>
                  <a:lnTo>
                    <a:pt x="112183" y="176932"/>
                  </a:lnTo>
                  <a:lnTo>
                    <a:pt x="121562" y="141275"/>
                  </a:lnTo>
                  <a:lnTo>
                    <a:pt x="125524" y="94237"/>
                  </a:lnTo>
                  <a:lnTo>
                    <a:pt x="125524" y="55034"/>
                  </a:lnTo>
                  <a:close/>
                </a:path>
                <a:path w="1437640" h="349884">
                  <a:moveTo>
                    <a:pt x="205061" y="33548"/>
                  </a:moveTo>
                  <a:lnTo>
                    <a:pt x="13570" y="33548"/>
                  </a:lnTo>
                  <a:lnTo>
                    <a:pt x="13570" y="74636"/>
                  </a:lnTo>
                  <a:lnTo>
                    <a:pt x="85945" y="74636"/>
                  </a:lnTo>
                  <a:lnTo>
                    <a:pt x="85945" y="55034"/>
                  </a:lnTo>
                  <a:lnTo>
                    <a:pt x="205061" y="55034"/>
                  </a:lnTo>
                  <a:lnTo>
                    <a:pt x="205061" y="33548"/>
                  </a:lnTo>
                  <a:close/>
                </a:path>
                <a:path w="1437640" h="349884">
                  <a:moveTo>
                    <a:pt x="205061" y="55034"/>
                  </a:moveTo>
                  <a:lnTo>
                    <a:pt x="136079" y="55034"/>
                  </a:lnTo>
                  <a:lnTo>
                    <a:pt x="136079" y="74636"/>
                  </a:lnTo>
                  <a:lnTo>
                    <a:pt x="205061" y="74636"/>
                  </a:lnTo>
                  <a:lnTo>
                    <a:pt x="205061" y="55034"/>
                  </a:lnTo>
                  <a:close/>
                </a:path>
                <a:path w="1437640" h="349884">
                  <a:moveTo>
                    <a:pt x="281206" y="0"/>
                  </a:moveTo>
                  <a:lnTo>
                    <a:pt x="230694" y="0"/>
                  </a:lnTo>
                  <a:lnTo>
                    <a:pt x="230694" y="349057"/>
                  </a:lnTo>
                  <a:lnTo>
                    <a:pt x="281206" y="349057"/>
                  </a:lnTo>
                  <a:lnTo>
                    <a:pt x="281206" y="174528"/>
                  </a:lnTo>
                  <a:lnTo>
                    <a:pt x="269897" y="174528"/>
                  </a:lnTo>
                  <a:lnTo>
                    <a:pt x="269897" y="133063"/>
                  </a:lnTo>
                  <a:lnTo>
                    <a:pt x="281206" y="133063"/>
                  </a:lnTo>
                  <a:lnTo>
                    <a:pt x="281206" y="0"/>
                  </a:lnTo>
                  <a:close/>
                </a:path>
                <a:path w="1437640" h="349884">
                  <a:moveTo>
                    <a:pt x="281206" y="133063"/>
                  </a:moveTo>
                  <a:lnTo>
                    <a:pt x="269897" y="133063"/>
                  </a:lnTo>
                  <a:lnTo>
                    <a:pt x="269897" y="174528"/>
                  </a:lnTo>
                  <a:lnTo>
                    <a:pt x="281206" y="174528"/>
                  </a:lnTo>
                  <a:lnTo>
                    <a:pt x="281206" y="133063"/>
                  </a:lnTo>
                  <a:close/>
                </a:path>
                <a:path w="1437640" h="349884">
                  <a:moveTo>
                    <a:pt x="331717" y="133063"/>
                  </a:moveTo>
                  <a:lnTo>
                    <a:pt x="281206" y="133063"/>
                  </a:lnTo>
                  <a:lnTo>
                    <a:pt x="281206" y="174528"/>
                  </a:lnTo>
                  <a:lnTo>
                    <a:pt x="331717" y="174528"/>
                  </a:lnTo>
                  <a:lnTo>
                    <a:pt x="331717" y="133063"/>
                  </a:lnTo>
                  <a:close/>
                </a:path>
                <a:path w="1437640" h="349884">
                  <a:moveTo>
                    <a:pt x="487746" y="163974"/>
                  </a:moveTo>
                  <a:lnTo>
                    <a:pt x="354682" y="163974"/>
                  </a:lnTo>
                  <a:lnTo>
                    <a:pt x="354682" y="203930"/>
                  </a:lnTo>
                  <a:lnTo>
                    <a:pt x="670567" y="203930"/>
                  </a:lnTo>
                  <a:lnTo>
                    <a:pt x="670567" y="179429"/>
                  </a:lnTo>
                  <a:lnTo>
                    <a:pt x="487746" y="179429"/>
                  </a:lnTo>
                  <a:lnTo>
                    <a:pt x="487746" y="163974"/>
                  </a:lnTo>
                  <a:close/>
                </a:path>
                <a:path w="1437640" h="349884">
                  <a:moveTo>
                    <a:pt x="537503" y="111577"/>
                  </a:moveTo>
                  <a:lnTo>
                    <a:pt x="487746" y="111577"/>
                  </a:lnTo>
                  <a:lnTo>
                    <a:pt x="487746" y="179429"/>
                  </a:lnTo>
                  <a:lnTo>
                    <a:pt x="537503" y="179429"/>
                  </a:lnTo>
                  <a:lnTo>
                    <a:pt x="537503" y="111577"/>
                  </a:lnTo>
                  <a:close/>
                </a:path>
                <a:path w="1437640" h="349884">
                  <a:moveTo>
                    <a:pt x="670567" y="163974"/>
                  </a:moveTo>
                  <a:lnTo>
                    <a:pt x="537503" y="163974"/>
                  </a:lnTo>
                  <a:lnTo>
                    <a:pt x="537503" y="179429"/>
                  </a:lnTo>
                  <a:lnTo>
                    <a:pt x="670567" y="179429"/>
                  </a:lnTo>
                  <a:lnTo>
                    <a:pt x="670567" y="163974"/>
                  </a:lnTo>
                  <a:close/>
                </a:path>
                <a:path w="1437640" h="349884">
                  <a:moveTo>
                    <a:pt x="632872" y="15078"/>
                  </a:moveTo>
                  <a:lnTo>
                    <a:pt x="392754" y="15078"/>
                  </a:lnTo>
                  <a:lnTo>
                    <a:pt x="392754" y="135325"/>
                  </a:lnTo>
                  <a:lnTo>
                    <a:pt x="487746" y="135325"/>
                  </a:lnTo>
                  <a:lnTo>
                    <a:pt x="487746" y="121001"/>
                  </a:lnTo>
                  <a:lnTo>
                    <a:pt x="442512" y="121001"/>
                  </a:lnTo>
                  <a:lnTo>
                    <a:pt x="442512" y="54281"/>
                  </a:lnTo>
                  <a:lnTo>
                    <a:pt x="632872" y="54281"/>
                  </a:lnTo>
                  <a:lnTo>
                    <a:pt x="632872" y="15078"/>
                  </a:lnTo>
                  <a:close/>
                </a:path>
                <a:path w="1437640" h="349884">
                  <a:moveTo>
                    <a:pt x="634757" y="111577"/>
                  </a:moveTo>
                  <a:lnTo>
                    <a:pt x="537503" y="111577"/>
                  </a:lnTo>
                  <a:lnTo>
                    <a:pt x="537503" y="135325"/>
                  </a:lnTo>
                  <a:lnTo>
                    <a:pt x="634757" y="135325"/>
                  </a:lnTo>
                  <a:lnTo>
                    <a:pt x="634757" y="111577"/>
                  </a:lnTo>
                  <a:close/>
                </a:path>
                <a:path w="1437640" h="349884">
                  <a:moveTo>
                    <a:pt x="634757" y="95745"/>
                  </a:moveTo>
                  <a:lnTo>
                    <a:pt x="442512" y="95745"/>
                  </a:lnTo>
                  <a:lnTo>
                    <a:pt x="442512" y="121001"/>
                  </a:lnTo>
                  <a:lnTo>
                    <a:pt x="487746" y="121001"/>
                  </a:lnTo>
                  <a:lnTo>
                    <a:pt x="487746" y="111577"/>
                  </a:lnTo>
                  <a:lnTo>
                    <a:pt x="634757" y="111577"/>
                  </a:lnTo>
                  <a:lnTo>
                    <a:pt x="634757" y="95745"/>
                  </a:lnTo>
                  <a:close/>
                </a:path>
                <a:path w="1437640" h="349884">
                  <a:moveTo>
                    <a:pt x="511494" y="221270"/>
                  </a:moveTo>
                  <a:lnTo>
                    <a:pt x="460723" y="225505"/>
                  </a:lnTo>
                  <a:lnTo>
                    <a:pt x="422533" y="237903"/>
                  </a:lnTo>
                  <a:lnTo>
                    <a:pt x="398479" y="258005"/>
                  </a:lnTo>
                  <a:lnTo>
                    <a:pt x="390115" y="285352"/>
                  </a:lnTo>
                  <a:lnTo>
                    <a:pt x="398479" y="312699"/>
                  </a:lnTo>
                  <a:lnTo>
                    <a:pt x="422533" y="332801"/>
                  </a:lnTo>
                  <a:lnTo>
                    <a:pt x="460723" y="345199"/>
                  </a:lnTo>
                  <a:lnTo>
                    <a:pt x="511494" y="349434"/>
                  </a:lnTo>
                  <a:lnTo>
                    <a:pt x="562206" y="345199"/>
                  </a:lnTo>
                  <a:lnTo>
                    <a:pt x="600266" y="332801"/>
                  </a:lnTo>
                  <a:lnTo>
                    <a:pt x="624191" y="312699"/>
                  </a:lnTo>
                  <a:lnTo>
                    <a:pt x="624597" y="311362"/>
                  </a:lnTo>
                  <a:lnTo>
                    <a:pt x="511494" y="311362"/>
                  </a:lnTo>
                  <a:lnTo>
                    <a:pt x="480760" y="309842"/>
                  </a:lnTo>
                  <a:lnTo>
                    <a:pt x="458720" y="305142"/>
                  </a:lnTo>
                  <a:lnTo>
                    <a:pt x="445445" y="297049"/>
                  </a:lnTo>
                  <a:lnTo>
                    <a:pt x="441004" y="285352"/>
                  </a:lnTo>
                  <a:lnTo>
                    <a:pt x="445445" y="273755"/>
                  </a:lnTo>
                  <a:lnTo>
                    <a:pt x="458720" y="265515"/>
                  </a:lnTo>
                  <a:lnTo>
                    <a:pt x="480760" y="260597"/>
                  </a:lnTo>
                  <a:lnTo>
                    <a:pt x="511494" y="258965"/>
                  </a:lnTo>
                  <a:lnTo>
                    <a:pt x="624482" y="258965"/>
                  </a:lnTo>
                  <a:lnTo>
                    <a:pt x="624191" y="258005"/>
                  </a:lnTo>
                  <a:lnTo>
                    <a:pt x="600266" y="237903"/>
                  </a:lnTo>
                  <a:lnTo>
                    <a:pt x="562206" y="225505"/>
                  </a:lnTo>
                  <a:lnTo>
                    <a:pt x="511494" y="221270"/>
                  </a:lnTo>
                  <a:close/>
                </a:path>
                <a:path w="1437640" h="349884">
                  <a:moveTo>
                    <a:pt x="624482" y="258965"/>
                  </a:moveTo>
                  <a:lnTo>
                    <a:pt x="511494" y="258965"/>
                  </a:lnTo>
                  <a:lnTo>
                    <a:pt x="542227" y="260597"/>
                  </a:lnTo>
                  <a:lnTo>
                    <a:pt x="564267" y="265515"/>
                  </a:lnTo>
                  <a:lnTo>
                    <a:pt x="577543" y="273755"/>
                  </a:lnTo>
                  <a:lnTo>
                    <a:pt x="581984" y="285352"/>
                  </a:lnTo>
                  <a:lnTo>
                    <a:pt x="577543" y="297049"/>
                  </a:lnTo>
                  <a:lnTo>
                    <a:pt x="564267" y="305142"/>
                  </a:lnTo>
                  <a:lnTo>
                    <a:pt x="542227" y="309842"/>
                  </a:lnTo>
                  <a:lnTo>
                    <a:pt x="511494" y="311362"/>
                  </a:lnTo>
                  <a:lnTo>
                    <a:pt x="624597" y="311362"/>
                  </a:lnTo>
                  <a:lnTo>
                    <a:pt x="632495" y="285352"/>
                  </a:lnTo>
                  <a:lnTo>
                    <a:pt x="624482" y="258965"/>
                  </a:lnTo>
                  <a:close/>
                </a:path>
                <a:path w="1437640" h="349884">
                  <a:moveTo>
                    <a:pt x="937526" y="13193"/>
                  </a:moveTo>
                  <a:lnTo>
                    <a:pt x="916417" y="13193"/>
                  </a:lnTo>
                  <a:lnTo>
                    <a:pt x="916417" y="40333"/>
                  </a:lnTo>
                  <a:lnTo>
                    <a:pt x="909749" y="73635"/>
                  </a:lnTo>
                  <a:lnTo>
                    <a:pt x="888522" y="102625"/>
                  </a:lnTo>
                  <a:lnTo>
                    <a:pt x="850898" y="126102"/>
                  </a:lnTo>
                  <a:lnTo>
                    <a:pt x="795038" y="142864"/>
                  </a:lnTo>
                  <a:lnTo>
                    <a:pt x="811624" y="183198"/>
                  </a:lnTo>
                  <a:lnTo>
                    <a:pt x="868881" y="165590"/>
                  </a:lnTo>
                  <a:lnTo>
                    <a:pt x="913510" y="140129"/>
                  </a:lnTo>
                  <a:lnTo>
                    <a:pt x="945454" y="106472"/>
                  </a:lnTo>
                  <a:lnTo>
                    <a:pt x="957504" y="79997"/>
                  </a:lnTo>
                  <a:lnTo>
                    <a:pt x="957504" y="53150"/>
                  </a:lnTo>
                  <a:lnTo>
                    <a:pt x="937526" y="53150"/>
                  </a:lnTo>
                  <a:lnTo>
                    <a:pt x="937526" y="13193"/>
                  </a:lnTo>
                  <a:close/>
                </a:path>
                <a:path w="1437640" h="349884">
                  <a:moveTo>
                    <a:pt x="1083029" y="0"/>
                  </a:moveTo>
                  <a:lnTo>
                    <a:pt x="1032895" y="0"/>
                  </a:lnTo>
                  <a:lnTo>
                    <a:pt x="1032895" y="175282"/>
                  </a:lnTo>
                  <a:lnTo>
                    <a:pt x="1083029" y="175282"/>
                  </a:lnTo>
                  <a:lnTo>
                    <a:pt x="1083029" y="148895"/>
                  </a:lnTo>
                  <a:lnTo>
                    <a:pt x="1037418" y="148895"/>
                  </a:lnTo>
                  <a:lnTo>
                    <a:pt x="1037418" y="111200"/>
                  </a:lnTo>
                  <a:lnTo>
                    <a:pt x="1083029" y="111200"/>
                  </a:lnTo>
                  <a:lnTo>
                    <a:pt x="1083029" y="81421"/>
                  </a:lnTo>
                  <a:lnTo>
                    <a:pt x="1039303" y="81421"/>
                  </a:lnTo>
                  <a:lnTo>
                    <a:pt x="1039303" y="43349"/>
                  </a:lnTo>
                  <a:lnTo>
                    <a:pt x="1083029" y="43349"/>
                  </a:lnTo>
                  <a:lnTo>
                    <a:pt x="1083029" y="0"/>
                  </a:lnTo>
                  <a:close/>
                </a:path>
                <a:path w="1437640" h="349884">
                  <a:moveTo>
                    <a:pt x="1032895" y="111200"/>
                  </a:moveTo>
                  <a:lnTo>
                    <a:pt x="955243" y="111200"/>
                  </a:lnTo>
                  <a:lnTo>
                    <a:pt x="955243" y="148895"/>
                  </a:lnTo>
                  <a:lnTo>
                    <a:pt x="1032895" y="148895"/>
                  </a:lnTo>
                  <a:lnTo>
                    <a:pt x="1032895" y="111200"/>
                  </a:lnTo>
                  <a:close/>
                </a:path>
                <a:path w="1437640" h="349884">
                  <a:moveTo>
                    <a:pt x="1083029" y="111200"/>
                  </a:moveTo>
                  <a:lnTo>
                    <a:pt x="1037418" y="111200"/>
                  </a:lnTo>
                  <a:lnTo>
                    <a:pt x="1037418" y="148895"/>
                  </a:lnTo>
                  <a:lnTo>
                    <a:pt x="1083029" y="148895"/>
                  </a:lnTo>
                  <a:lnTo>
                    <a:pt x="1083029" y="111200"/>
                  </a:lnTo>
                  <a:close/>
                </a:path>
                <a:path w="1437640" h="349884">
                  <a:moveTo>
                    <a:pt x="1032895" y="43349"/>
                  </a:moveTo>
                  <a:lnTo>
                    <a:pt x="967288" y="43349"/>
                  </a:lnTo>
                  <a:lnTo>
                    <a:pt x="964660" y="64274"/>
                  </a:lnTo>
                  <a:lnTo>
                    <a:pt x="957504" y="79997"/>
                  </a:lnTo>
                  <a:lnTo>
                    <a:pt x="957504" y="81421"/>
                  </a:lnTo>
                  <a:lnTo>
                    <a:pt x="1032895" y="81421"/>
                  </a:lnTo>
                  <a:lnTo>
                    <a:pt x="1032895" y="43349"/>
                  </a:lnTo>
                  <a:close/>
                </a:path>
                <a:path w="1437640" h="349884">
                  <a:moveTo>
                    <a:pt x="1083029" y="43349"/>
                  </a:moveTo>
                  <a:lnTo>
                    <a:pt x="1039303" y="43349"/>
                  </a:lnTo>
                  <a:lnTo>
                    <a:pt x="1039303" y="81421"/>
                  </a:lnTo>
                  <a:lnTo>
                    <a:pt x="1083029" y="81421"/>
                  </a:lnTo>
                  <a:lnTo>
                    <a:pt x="1083029" y="43349"/>
                  </a:lnTo>
                  <a:close/>
                </a:path>
                <a:path w="1437640" h="349884">
                  <a:moveTo>
                    <a:pt x="967288" y="43349"/>
                  </a:moveTo>
                  <a:lnTo>
                    <a:pt x="957504" y="43349"/>
                  </a:lnTo>
                  <a:lnTo>
                    <a:pt x="957504" y="79997"/>
                  </a:lnTo>
                  <a:lnTo>
                    <a:pt x="964660" y="64274"/>
                  </a:lnTo>
                  <a:lnTo>
                    <a:pt x="967288" y="43349"/>
                  </a:lnTo>
                  <a:close/>
                </a:path>
                <a:path w="1437640" h="349884">
                  <a:moveTo>
                    <a:pt x="916417" y="13193"/>
                  </a:moveTo>
                  <a:lnTo>
                    <a:pt x="815017" y="13193"/>
                  </a:lnTo>
                  <a:lnTo>
                    <a:pt x="815017" y="53150"/>
                  </a:lnTo>
                  <a:lnTo>
                    <a:pt x="913851" y="53150"/>
                  </a:lnTo>
                  <a:lnTo>
                    <a:pt x="916417" y="40333"/>
                  </a:lnTo>
                  <a:lnTo>
                    <a:pt x="916417" y="13193"/>
                  </a:lnTo>
                  <a:close/>
                </a:path>
                <a:path w="1437640" h="349884">
                  <a:moveTo>
                    <a:pt x="971075" y="13193"/>
                  </a:moveTo>
                  <a:lnTo>
                    <a:pt x="937526" y="13193"/>
                  </a:lnTo>
                  <a:lnTo>
                    <a:pt x="937526" y="53150"/>
                  </a:lnTo>
                  <a:lnTo>
                    <a:pt x="957504" y="53150"/>
                  </a:lnTo>
                  <a:lnTo>
                    <a:pt x="957504" y="43349"/>
                  </a:lnTo>
                  <a:lnTo>
                    <a:pt x="967288" y="43349"/>
                  </a:lnTo>
                  <a:lnTo>
                    <a:pt x="971075" y="13193"/>
                  </a:lnTo>
                  <a:close/>
                </a:path>
                <a:path w="1437640" h="349884">
                  <a:moveTo>
                    <a:pt x="1083029" y="188098"/>
                  </a:moveTo>
                  <a:lnTo>
                    <a:pt x="852335" y="188098"/>
                  </a:lnTo>
                  <a:lnTo>
                    <a:pt x="852335" y="227301"/>
                  </a:lnTo>
                  <a:lnTo>
                    <a:pt x="1032895" y="227301"/>
                  </a:lnTo>
                  <a:lnTo>
                    <a:pt x="1032895" y="247280"/>
                  </a:lnTo>
                  <a:lnTo>
                    <a:pt x="853089" y="247280"/>
                  </a:lnTo>
                  <a:lnTo>
                    <a:pt x="853089" y="345664"/>
                  </a:lnTo>
                  <a:lnTo>
                    <a:pt x="1090191" y="345664"/>
                  </a:lnTo>
                  <a:lnTo>
                    <a:pt x="1090191" y="327571"/>
                  </a:lnTo>
                  <a:lnTo>
                    <a:pt x="903223" y="327571"/>
                  </a:lnTo>
                  <a:lnTo>
                    <a:pt x="903223" y="284221"/>
                  </a:lnTo>
                  <a:lnTo>
                    <a:pt x="1083029" y="284221"/>
                  </a:lnTo>
                  <a:lnTo>
                    <a:pt x="1083029" y="188098"/>
                  </a:lnTo>
                  <a:close/>
                </a:path>
                <a:path w="1437640" h="349884">
                  <a:moveTo>
                    <a:pt x="1090191" y="306461"/>
                  </a:moveTo>
                  <a:lnTo>
                    <a:pt x="903223" y="306461"/>
                  </a:lnTo>
                  <a:lnTo>
                    <a:pt x="903223" y="327571"/>
                  </a:lnTo>
                  <a:lnTo>
                    <a:pt x="1090191" y="327571"/>
                  </a:lnTo>
                  <a:lnTo>
                    <a:pt x="1090191" y="306461"/>
                  </a:lnTo>
                  <a:close/>
                </a:path>
                <a:path w="1437640" h="349884">
                  <a:moveTo>
                    <a:pt x="1437335" y="0"/>
                  </a:moveTo>
                  <a:lnTo>
                    <a:pt x="1389839" y="0"/>
                  </a:lnTo>
                  <a:lnTo>
                    <a:pt x="1389839" y="349057"/>
                  </a:lnTo>
                  <a:lnTo>
                    <a:pt x="1437335" y="349057"/>
                  </a:lnTo>
                  <a:lnTo>
                    <a:pt x="1437335" y="0"/>
                  </a:lnTo>
                  <a:close/>
                </a:path>
                <a:path w="1437640" h="349884">
                  <a:moveTo>
                    <a:pt x="1366091" y="5654"/>
                  </a:moveTo>
                  <a:lnTo>
                    <a:pt x="1319349" y="5654"/>
                  </a:lnTo>
                  <a:lnTo>
                    <a:pt x="1319349" y="333225"/>
                  </a:lnTo>
                  <a:lnTo>
                    <a:pt x="1366091" y="333225"/>
                  </a:lnTo>
                  <a:lnTo>
                    <a:pt x="1366091" y="159827"/>
                  </a:lnTo>
                  <a:lnTo>
                    <a:pt x="1332542" y="159827"/>
                  </a:lnTo>
                  <a:lnTo>
                    <a:pt x="1332542" y="119116"/>
                  </a:lnTo>
                  <a:lnTo>
                    <a:pt x="1366091" y="119116"/>
                  </a:lnTo>
                  <a:lnTo>
                    <a:pt x="1366091" y="5654"/>
                  </a:lnTo>
                  <a:close/>
                </a:path>
                <a:path w="1437640" h="349884">
                  <a:moveTo>
                    <a:pt x="1210787" y="56919"/>
                  </a:moveTo>
                  <a:lnTo>
                    <a:pt x="1199478" y="56919"/>
                  </a:lnTo>
                  <a:lnTo>
                    <a:pt x="1199478" y="92730"/>
                  </a:lnTo>
                  <a:lnTo>
                    <a:pt x="1195909" y="137440"/>
                  </a:lnTo>
                  <a:lnTo>
                    <a:pt x="1184211" y="180135"/>
                  </a:lnTo>
                  <a:lnTo>
                    <a:pt x="1162902" y="217672"/>
                  </a:lnTo>
                  <a:lnTo>
                    <a:pt x="1130496" y="246903"/>
                  </a:lnTo>
                  <a:lnTo>
                    <a:pt x="1160275" y="283844"/>
                  </a:lnTo>
                  <a:lnTo>
                    <a:pt x="1195667" y="250378"/>
                  </a:lnTo>
                  <a:lnTo>
                    <a:pt x="1219504" y="204684"/>
                  </a:lnTo>
                  <a:lnTo>
                    <a:pt x="1224169" y="185985"/>
                  </a:lnTo>
                  <a:lnTo>
                    <a:pt x="1214833" y="149125"/>
                  </a:lnTo>
                  <a:lnTo>
                    <a:pt x="1210787" y="92730"/>
                  </a:lnTo>
                  <a:lnTo>
                    <a:pt x="1210787" y="56919"/>
                  </a:lnTo>
                  <a:close/>
                </a:path>
                <a:path w="1437640" h="349884">
                  <a:moveTo>
                    <a:pt x="1248105" y="56919"/>
                  </a:moveTo>
                  <a:lnTo>
                    <a:pt x="1237173" y="56919"/>
                  </a:lnTo>
                  <a:lnTo>
                    <a:pt x="1237173" y="92730"/>
                  </a:lnTo>
                  <a:lnTo>
                    <a:pt x="1232950" y="150792"/>
                  </a:lnTo>
                  <a:lnTo>
                    <a:pt x="1224169" y="185985"/>
                  </a:lnTo>
                  <a:lnTo>
                    <a:pt x="1227891" y="200679"/>
                  </a:lnTo>
                  <a:lnTo>
                    <a:pt x="1251338" y="243964"/>
                  </a:lnTo>
                  <a:lnTo>
                    <a:pt x="1286554" y="275551"/>
                  </a:lnTo>
                  <a:lnTo>
                    <a:pt x="1315956" y="238987"/>
                  </a:lnTo>
                  <a:lnTo>
                    <a:pt x="1284045" y="211894"/>
                  </a:lnTo>
                  <a:lnTo>
                    <a:pt x="1263089" y="176601"/>
                  </a:lnTo>
                  <a:lnTo>
                    <a:pt x="1251603" y="135938"/>
                  </a:lnTo>
                  <a:lnTo>
                    <a:pt x="1248105" y="92730"/>
                  </a:lnTo>
                  <a:lnTo>
                    <a:pt x="1248105" y="56919"/>
                  </a:lnTo>
                  <a:close/>
                </a:path>
                <a:path w="1437640" h="349884">
                  <a:moveTo>
                    <a:pt x="1237173" y="56919"/>
                  </a:moveTo>
                  <a:lnTo>
                    <a:pt x="1210787" y="56919"/>
                  </a:lnTo>
                  <a:lnTo>
                    <a:pt x="1210787" y="92730"/>
                  </a:lnTo>
                  <a:lnTo>
                    <a:pt x="1214833" y="149125"/>
                  </a:lnTo>
                  <a:lnTo>
                    <a:pt x="1224169" y="185985"/>
                  </a:lnTo>
                  <a:lnTo>
                    <a:pt x="1232950" y="150792"/>
                  </a:lnTo>
                  <a:lnTo>
                    <a:pt x="1237173" y="92730"/>
                  </a:lnTo>
                  <a:lnTo>
                    <a:pt x="1237173" y="56919"/>
                  </a:lnTo>
                  <a:close/>
                </a:path>
                <a:path w="1437640" h="349884">
                  <a:moveTo>
                    <a:pt x="1319349" y="119116"/>
                  </a:moveTo>
                  <a:lnTo>
                    <a:pt x="1274868" y="119116"/>
                  </a:lnTo>
                  <a:lnTo>
                    <a:pt x="1274868" y="159827"/>
                  </a:lnTo>
                  <a:lnTo>
                    <a:pt x="1319349" y="159827"/>
                  </a:lnTo>
                  <a:lnTo>
                    <a:pt x="1319349" y="119116"/>
                  </a:lnTo>
                  <a:close/>
                </a:path>
                <a:path w="1437640" h="349884">
                  <a:moveTo>
                    <a:pt x="1366091" y="119116"/>
                  </a:moveTo>
                  <a:lnTo>
                    <a:pt x="1332542" y="119116"/>
                  </a:lnTo>
                  <a:lnTo>
                    <a:pt x="1332542" y="159827"/>
                  </a:lnTo>
                  <a:lnTo>
                    <a:pt x="1366091" y="159827"/>
                  </a:lnTo>
                  <a:lnTo>
                    <a:pt x="1366091" y="119116"/>
                  </a:lnTo>
                  <a:close/>
                </a:path>
                <a:path w="1437640" h="349884">
                  <a:moveTo>
                    <a:pt x="1299370" y="35056"/>
                  </a:moveTo>
                  <a:lnTo>
                    <a:pt x="1143689" y="35056"/>
                  </a:lnTo>
                  <a:lnTo>
                    <a:pt x="1143689" y="75390"/>
                  </a:lnTo>
                  <a:lnTo>
                    <a:pt x="1199478" y="75390"/>
                  </a:lnTo>
                  <a:lnTo>
                    <a:pt x="1199478" y="56919"/>
                  </a:lnTo>
                  <a:lnTo>
                    <a:pt x="1299370" y="56919"/>
                  </a:lnTo>
                  <a:lnTo>
                    <a:pt x="1299370" y="35056"/>
                  </a:lnTo>
                  <a:close/>
                </a:path>
                <a:path w="1437640" h="349884">
                  <a:moveTo>
                    <a:pt x="1299370" y="56919"/>
                  </a:moveTo>
                  <a:lnTo>
                    <a:pt x="1248105" y="56919"/>
                  </a:lnTo>
                  <a:lnTo>
                    <a:pt x="1248105" y="75390"/>
                  </a:lnTo>
                  <a:lnTo>
                    <a:pt x="1299370" y="75390"/>
                  </a:lnTo>
                  <a:lnTo>
                    <a:pt x="1299370" y="5691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23544"/>
            <a:ext cx="20104100" cy="10785475"/>
            <a:chOff x="0" y="523544"/>
            <a:chExt cx="20104100" cy="10785475"/>
          </a:xfrm>
        </p:grpSpPr>
        <p:sp>
          <p:nvSpPr>
            <p:cNvPr id="3" name="object 3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8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3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25"/>
              <a:ext cx="225719" cy="2253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304" y="10612912"/>
              <a:ext cx="1651000" cy="271780"/>
            </a:xfrm>
            <a:custGeom>
              <a:avLst/>
              <a:gdLst/>
              <a:ahLst/>
              <a:cxnLst/>
              <a:rect l="l" t="t" r="r" b="b"/>
              <a:pathLst>
                <a:path w="1651000" h="271779">
                  <a:moveTo>
                    <a:pt x="245688" y="208161"/>
                  </a:moveTo>
                  <a:lnTo>
                    <a:pt x="0" y="208161"/>
                  </a:lnTo>
                  <a:lnTo>
                    <a:pt x="0" y="240118"/>
                  </a:lnTo>
                  <a:lnTo>
                    <a:pt x="245688" y="240118"/>
                  </a:lnTo>
                  <a:lnTo>
                    <a:pt x="245688" y="208161"/>
                  </a:lnTo>
                  <a:close/>
                </a:path>
                <a:path w="1651000" h="271779">
                  <a:moveTo>
                    <a:pt x="55705" y="135744"/>
                  </a:moveTo>
                  <a:lnTo>
                    <a:pt x="19936" y="135744"/>
                  </a:lnTo>
                  <a:lnTo>
                    <a:pt x="19936" y="167115"/>
                  </a:lnTo>
                  <a:lnTo>
                    <a:pt x="224579" y="167115"/>
                  </a:lnTo>
                  <a:lnTo>
                    <a:pt x="224579" y="138676"/>
                  </a:lnTo>
                  <a:lnTo>
                    <a:pt x="55705" y="138676"/>
                  </a:lnTo>
                  <a:lnTo>
                    <a:pt x="55705" y="135744"/>
                  </a:lnTo>
                  <a:close/>
                </a:path>
                <a:path w="1651000" h="271779">
                  <a:moveTo>
                    <a:pt x="94698" y="52186"/>
                  </a:moveTo>
                  <a:lnTo>
                    <a:pt x="55705" y="52186"/>
                  </a:lnTo>
                  <a:lnTo>
                    <a:pt x="55705" y="138676"/>
                  </a:lnTo>
                  <a:lnTo>
                    <a:pt x="94698" y="138676"/>
                  </a:lnTo>
                  <a:lnTo>
                    <a:pt x="94698" y="52186"/>
                  </a:lnTo>
                  <a:close/>
                </a:path>
                <a:path w="1651000" h="271779">
                  <a:moveTo>
                    <a:pt x="149817" y="135744"/>
                  </a:moveTo>
                  <a:lnTo>
                    <a:pt x="94698" y="135744"/>
                  </a:lnTo>
                  <a:lnTo>
                    <a:pt x="94698" y="138676"/>
                  </a:lnTo>
                  <a:lnTo>
                    <a:pt x="149817" y="138676"/>
                  </a:lnTo>
                  <a:lnTo>
                    <a:pt x="149817" y="135744"/>
                  </a:lnTo>
                  <a:close/>
                </a:path>
                <a:path w="1651000" h="271779">
                  <a:moveTo>
                    <a:pt x="188517" y="52186"/>
                  </a:moveTo>
                  <a:lnTo>
                    <a:pt x="149817" y="52186"/>
                  </a:lnTo>
                  <a:lnTo>
                    <a:pt x="149817" y="138676"/>
                  </a:lnTo>
                  <a:lnTo>
                    <a:pt x="188517" y="138676"/>
                  </a:lnTo>
                  <a:lnTo>
                    <a:pt x="188517" y="52186"/>
                  </a:lnTo>
                  <a:close/>
                </a:path>
                <a:path w="1651000" h="271779">
                  <a:moveTo>
                    <a:pt x="224579" y="135744"/>
                  </a:moveTo>
                  <a:lnTo>
                    <a:pt x="188517" y="135744"/>
                  </a:lnTo>
                  <a:lnTo>
                    <a:pt x="188517" y="138676"/>
                  </a:lnTo>
                  <a:lnTo>
                    <a:pt x="224579" y="138676"/>
                  </a:lnTo>
                  <a:lnTo>
                    <a:pt x="224579" y="135744"/>
                  </a:lnTo>
                  <a:close/>
                </a:path>
                <a:path w="1651000" h="271779">
                  <a:moveTo>
                    <a:pt x="225459" y="23454"/>
                  </a:moveTo>
                  <a:lnTo>
                    <a:pt x="18763" y="23454"/>
                  </a:lnTo>
                  <a:lnTo>
                    <a:pt x="18763" y="54532"/>
                  </a:lnTo>
                  <a:lnTo>
                    <a:pt x="55705" y="54532"/>
                  </a:lnTo>
                  <a:lnTo>
                    <a:pt x="55705" y="52186"/>
                  </a:lnTo>
                  <a:lnTo>
                    <a:pt x="225459" y="52186"/>
                  </a:lnTo>
                  <a:lnTo>
                    <a:pt x="225459" y="23454"/>
                  </a:lnTo>
                  <a:close/>
                </a:path>
                <a:path w="1651000" h="271779">
                  <a:moveTo>
                    <a:pt x="149817" y="52186"/>
                  </a:moveTo>
                  <a:lnTo>
                    <a:pt x="94698" y="52186"/>
                  </a:lnTo>
                  <a:lnTo>
                    <a:pt x="94698" y="54532"/>
                  </a:lnTo>
                  <a:lnTo>
                    <a:pt x="149817" y="54532"/>
                  </a:lnTo>
                  <a:lnTo>
                    <a:pt x="149817" y="52186"/>
                  </a:lnTo>
                  <a:close/>
                </a:path>
                <a:path w="1651000" h="271779">
                  <a:moveTo>
                    <a:pt x="225459" y="52186"/>
                  </a:moveTo>
                  <a:lnTo>
                    <a:pt x="188517" y="52186"/>
                  </a:lnTo>
                  <a:lnTo>
                    <a:pt x="188517" y="54532"/>
                  </a:lnTo>
                  <a:lnTo>
                    <a:pt x="225459" y="54532"/>
                  </a:lnTo>
                  <a:lnTo>
                    <a:pt x="225459" y="52186"/>
                  </a:lnTo>
                  <a:close/>
                </a:path>
                <a:path w="1651000" h="271779">
                  <a:moveTo>
                    <a:pt x="372614" y="209920"/>
                  </a:moveTo>
                  <a:lnTo>
                    <a:pt x="269707" y="209920"/>
                  </a:lnTo>
                  <a:lnTo>
                    <a:pt x="269707" y="241584"/>
                  </a:lnTo>
                  <a:lnTo>
                    <a:pt x="515395" y="241584"/>
                  </a:lnTo>
                  <a:lnTo>
                    <a:pt x="515395" y="222820"/>
                  </a:lnTo>
                  <a:lnTo>
                    <a:pt x="372614" y="222820"/>
                  </a:lnTo>
                  <a:lnTo>
                    <a:pt x="372614" y="209920"/>
                  </a:lnTo>
                  <a:close/>
                </a:path>
                <a:path w="1651000" h="271779">
                  <a:moveTo>
                    <a:pt x="411608" y="158612"/>
                  </a:moveTo>
                  <a:lnTo>
                    <a:pt x="372614" y="158612"/>
                  </a:lnTo>
                  <a:lnTo>
                    <a:pt x="372614" y="222820"/>
                  </a:lnTo>
                  <a:lnTo>
                    <a:pt x="411608" y="222820"/>
                  </a:lnTo>
                  <a:lnTo>
                    <a:pt x="411608" y="158612"/>
                  </a:lnTo>
                  <a:close/>
                </a:path>
                <a:path w="1651000" h="271779">
                  <a:moveTo>
                    <a:pt x="515395" y="209920"/>
                  </a:moveTo>
                  <a:lnTo>
                    <a:pt x="411608" y="209920"/>
                  </a:lnTo>
                  <a:lnTo>
                    <a:pt x="411608" y="222820"/>
                  </a:lnTo>
                  <a:lnTo>
                    <a:pt x="515395" y="222820"/>
                  </a:lnTo>
                  <a:lnTo>
                    <a:pt x="515395" y="209920"/>
                  </a:lnTo>
                  <a:close/>
                </a:path>
                <a:path w="1651000" h="271779">
                  <a:moveTo>
                    <a:pt x="487836" y="17591"/>
                  </a:moveTo>
                  <a:lnTo>
                    <a:pt x="297266" y="17591"/>
                  </a:lnTo>
                  <a:lnTo>
                    <a:pt x="297266" y="48375"/>
                  </a:lnTo>
                  <a:lnTo>
                    <a:pt x="449136" y="48375"/>
                  </a:lnTo>
                  <a:lnTo>
                    <a:pt x="449136" y="77400"/>
                  </a:lnTo>
                  <a:lnTo>
                    <a:pt x="297852" y="77400"/>
                  </a:lnTo>
                  <a:lnTo>
                    <a:pt x="297852" y="169460"/>
                  </a:lnTo>
                  <a:lnTo>
                    <a:pt x="372614" y="169460"/>
                  </a:lnTo>
                  <a:lnTo>
                    <a:pt x="372614" y="158612"/>
                  </a:lnTo>
                  <a:lnTo>
                    <a:pt x="493993" y="158612"/>
                  </a:lnTo>
                  <a:lnTo>
                    <a:pt x="493993" y="153628"/>
                  </a:lnTo>
                  <a:lnTo>
                    <a:pt x="336553" y="153628"/>
                  </a:lnTo>
                  <a:lnTo>
                    <a:pt x="336553" y="107892"/>
                  </a:lnTo>
                  <a:lnTo>
                    <a:pt x="487836" y="107892"/>
                  </a:lnTo>
                  <a:lnTo>
                    <a:pt x="487836" y="17591"/>
                  </a:lnTo>
                  <a:close/>
                </a:path>
                <a:path w="1651000" h="271779">
                  <a:moveTo>
                    <a:pt x="493993" y="158612"/>
                  </a:moveTo>
                  <a:lnTo>
                    <a:pt x="411608" y="158612"/>
                  </a:lnTo>
                  <a:lnTo>
                    <a:pt x="411608" y="169460"/>
                  </a:lnTo>
                  <a:lnTo>
                    <a:pt x="493993" y="169460"/>
                  </a:lnTo>
                  <a:lnTo>
                    <a:pt x="493993" y="158612"/>
                  </a:lnTo>
                  <a:close/>
                </a:path>
                <a:path w="1651000" h="271779">
                  <a:moveTo>
                    <a:pt x="493993" y="138090"/>
                  </a:moveTo>
                  <a:lnTo>
                    <a:pt x="336553" y="138090"/>
                  </a:lnTo>
                  <a:lnTo>
                    <a:pt x="336553" y="153628"/>
                  </a:lnTo>
                  <a:lnTo>
                    <a:pt x="493993" y="153628"/>
                  </a:lnTo>
                  <a:lnTo>
                    <a:pt x="493993" y="138090"/>
                  </a:lnTo>
                  <a:close/>
                </a:path>
                <a:path w="1651000" h="271779">
                  <a:moveTo>
                    <a:pt x="716790" y="5277"/>
                  </a:moveTo>
                  <a:lnTo>
                    <a:pt x="680436" y="5277"/>
                  </a:lnTo>
                  <a:lnTo>
                    <a:pt x="680436" y="164183"/>
                  </a:lnTo>
                  <a:lnTo>
                    <a:pt x="716790" y="164183"/>
                  </a:lnTo>
                  <a:lnTo>
                    <a:pt x="716790" y="98510"/>
                  </a:lnTo>
                  <a:lnTo>
                    <a:pt x="693922" y="98510"/>
                  </a:lnTo>
                  <a:lnTo>
                    <a:pt x="693922" y="67139"/>
                  </a:lnTo>
                  <a:lnTo>
                    <a:pt x="716790" y="67139"/>
                  </a:lnTo>
                  <a:lnTo>
                    <a:pt x="716790" y="5277"/>
                  </a:lnTo>
                  <a:close/>
                </a:path>
                <a:path w="1651000" h="271779">
                  <a:moveTo>
                    <a:pt x="594239" y="40752"/>
                  </a:moveTo>
                  <a:lnTo>
                    <a:pt x="586910" y="40752"/>
                  </a:lnTo>
                  <a:lnTo>
                    <a:pt x="586910" y="58050"/>
                  </a:lnTo>
                  <a:lnTo>
                    <a:pt x="584005" y="80543"/>
                  </a:lnTo>
                  <a:lnTo>
                    <a:pt x="574889" y="101661"/>
                  </a:lnTo>
                  <a:lnTo>
                    <a:pt x="558956" y="119811"/>
                  </a:lnTo>
                  <a:lnTo>
                    <a:pt x="535602" y="133399"/>
                  </a:lnTo>
                  <a:lnTo>
                    <a:pt x="555246" y="163597"/>
                  </a:lnTo>
                  <a:lnTo>
                    <a:pt x="583465" y="146074"/>
                  </a:lnTo>
                  <a:lnTo>
                    <a:pt x="602668" y="121268"/>
                  </a:lnTo>
                  <a:lnTo>
                    <a:pt x="605790" y="112712"/>
                  </a:lnTo>
                  <a:lnTo>
                    <a:pt x="597515" y="89884"/>
                  </a:lnTo>
                  <a:lnTo>
                    <a:pt x="594239" y="58050"/>
                  </a:lnTo>
                  <a:lnTo>
                    <a:pt x="594239" y="40752"/>
                  </a:lnTo>
                  <a:close/>
                </a:path>
                <a:path w="1651000" h="271779">
                  <a:moveTo>
                    <a:pt x="624437" y="40752"/>
                  </a:moveTo>
                  <a:lnTo>
                    <a:pt x="617108" y="40752"/>
                  </a:lnTo>
                  <a:lnTo>
                    <a:pt x="617108" y="58050"/>
                  </a:lnTo>
                  <a:lnTo>
                    <a:pt x="613626" y="91240"/>
                  </a:lnTo>
                  <a:lnTo>
                    <a:pt x="605790" y="112712"/>
                  </a:lnTo>
                  <a:lnTo>
                    <a:pt x="607909" y="118556"/>
                  </a:lnTo>
                  <a:lnTo>
                    <a:pt x="626274" y="142116"/>
                  </a:lnTo>
                  <a:lnTo>
                    <a:pt x="653463" y="158612"/>
                  </a:lnTo>
                  <a:lnTo>
                    <a:pt x="672520" y="128708"/>
                  </a:lnTo>
                  <a:lnTo>
                    <a:pt x="650659" y="116059"/>
                  </a:lnTo>
                  <a:lnTo>
                    <a:pt x="635725" y="99206"/>
                  </a:lnTo>
                  <a:lnTo>
                    <a:pt x="627168" y="79439"/>
                  </a:lnTo>
                  <a:lnTo>
                    <a:pt x="624437" y="58050"/>
                  </a:lnTo>
                  <a:lnTo>
                    <a:pt x="624437" y="40752"/>
                  </a:lnTo>
                  <a:close/>
                </a:path>
                <a:path w="1651000" h="271779">
                  <a:moveTo>
                    <a:pt x="617108" y="40752"/>
                  </a:moveTo>
                  <a:lnTo>
                    <a:pt x="594239" y="40752"/>
                  </a:lnTo>
                  <a:lnTo>
                    <a:pt x="594239" y="58050"/>
                  </a:lnTo>
                  <a:lnTo>
                    <a:pt x="597515" y="89884"/>
                  </a:lnTo>
                  <a:lnTo>
                    <a:pt x="605790" y="112712"/>
                  </a:lnTo>
                  <a:lnTo>
                    <a:pt x="613626" y="91240"/>
                  </a:lnTo>
                  <a:lnTo>
                    <a:pt x="617108" y="58050"/>
                  </a:lnTo>
                  <a:lnTo>
                    <a:pt x="617108" y="40752"/>
                  </a:lnTo>
                  <a:close/>
                </a:path>
                <a:path w="1651000" h="271779">
                  <a:moveTo>
                    <a:pt x="680436" y="67139"/>
                  </a:moveTo>
                  <a:lnTo>
                    <a:pt x="651410" y="67139"/>
                  </a:lnTo>
                  <a:lnTo>
                    <a:pt x="651410" y="98510"/>
                  </a:lnTo>
                  <a:lnTo>
                    <a:pt x="680436" y="98510"/>
                  </a:lnTo>
                  <a:lnTo>
                    <a:pt x="680436" y="67139"/>
                  </a:lnTo>
                  <a:close/>
                </a:path>
                <a:path w="1651000" h="271779">
                  <a:moveTo>
                    <a:pt x="716790" y="67139"/>
                  </a:moveTo>
                  <a:lnTo>
                    <a:pt x="693922" y="67139"/>
                  </a:lnTo>
                  <a:lnTo>
                    <a:pt x="693922" y="98510"/>
                  </a:lnTo>
                  <a:lnTo>
                    <a:pt x="716790" y="98510"/>
                  </a:lnTo>
                  <a:lnTo>
                    <a:pt x="716790" y="67139"/>
                  </a:lnTo>
                  <a:close/>
                </a:path>
                <a:path w="1651000" h="271779">
                  <a:moveTo>
                    <a:pt x="664017" y="19350"/>
                  </a:moveTo>
                  <a:lnTo>
                    <a:pt x="544105" y="19350"/>
                  </a:lnTo>
                  <a:lnTo>
                    <a:pt x="544105" y="50427"/>
                  </a:lnTo>
                  <a:lnTo>
                    <a:pt x="586910" y="50427"/>
                  </a:lnTo>
                  <a:lnTo>
                    <a:pt x="586910" y="40752"/>
                  </a:lnTo>
                  <a:lnTo>
                    <a:pt x="664017" y="40752"/>
                  </a:lnTo>
                  <a:lnTo>
                    <a:pt x="664017" y="19350"/>
                  </a:lnTo>
                  <a:close/>
                </a:path>
                <a:path w="1651000" h="271779">
                  <a:moveTo>
                    <a:pt x="664017" y="40752"/>
                  </a:moveTo>
                  <a:lnTo>
                    <a:pt x="624437" y="40752"/>
                  </a:lnTo>
                  <a:lnTo>
                    <a:pt x="624437" y="50427"/>
                  </a:lnTo>
                  <a:lnTo>
                    <a:pt x="664017" y="50427"/>
                  </a:lnTo>
                  <a:lnTo>
                    <a:pt x="664017" y="40752"/>
                  </a:lnTo>
                  <a:close/>
                </a:path>
                <a:path w="1651000" h="271779">
                  <a:moveTo>
                    <a:pt x="770443" y="0"/>
                  </a:moveTo>
                  <a:lnTo>
                    <a:pt x="733502" y="0"/>
                  </a:lnTo>
                  <a:lnTo>
                    <a:pt x="733502" y="165356"/>
                  </a:lnTo>
                  <a:lnTo>
                    <a:pt x="770443" y="165356"/>
                  </a:lnTo>
                  <a:lnTo>
                    <a:pt x="770443" y="0"/>
                  </a:lnTo>
                  <a:close/>
                </a:path>
                <a:path w="1651000" h="271779">
                  <a:moveTo>
                    <a:pt x="770443" y="175324"/>
                  </a:moveTo>
                  <a:lnTo>
                    <a:pt x="583978" y="175324"/>
                  </a:lnTo>
                  <a:lnTo>
                    <a:pt x="583978" y="206402"/>
                  </a:lnTo>
                  <a:lnTo>
                    <a:pt x="731743" y="206402"/>
                  </a:lnTo>
                  <a:lnTo>
                    <a:pt x="731743" y="271489"/>
                  </a:lnTo>
                  <a:lnTo>
                    <a:pt x="770443" y="271489"/>
                  </a:lnTo>
                  <a:lnTo>
                    <a:pt x="770443" y="175324"/>
                  </a:lnTo>
                  <a:close/>
                </a:path>
                <a:path w="1651000" h="271779">
                  <a:moveTo>
                    <a:pt x="1026371" y="19643"/>
                  </a:moveTo>
                  <a:lnTo>
                    <a:pt x="837853" y="19643"/>
                  </a:lnTo>
                  <a:lnTo>
                    <a:pt x="837853" y="170340"/>
                  </a:lnTo>
                  <a:lnTo>
                    <a:pt x="1028716" y="170340"/>
                  </a:lnTo>
                  <a:lnTo>
                    <a:pt x="1028716" y="148351"/>
                  </a:lnTo>
                  <a:lnTo>
                    <a:pt x="877433" y="148351"/>
                  </a:lnTo>
                  <a:lnTo>
                    <a:pt x="877433" y="109651"/>
                  </a:lnTo>
                  <a:lnTo>
                    <a:pt x="865412" y="109651"/>
                  </a:lnTo>
                  <a:lnTo>
                    <a:pt x="865412" y="79453"/>
                  </a:lnTo>
                  <a:lnTo>
                    <a:pt x="877433" y="79453"/>
                  </a:lnTo>
                  <a:lnTo>
                    <a:pt x="877433" y="51014"/>
                  </a:lnTo>
                  <a:lnTo>
                    <a:pt x="1026371" y="51014"/>
                  </a:lnTo>
                  <a:lnTo>
                    <a:pt x="1026371" y="19643"/>
                  </a:lnTo>
                  <a:close/>
                </a:path>
                <a:path w="1651000" h="271779">
                  <a:moveTo>
                    <a:pt x="1028716" y="139849"/>
                  </a:moveTo>
                  <a:lnTo>
                    <a:pt x="877433" y="139849"/>
                  </a:lnTo>
                  <a:lnTo>
                    <a:pt x="877433" y="148351"/>
                  </a:lnTo>
                  <a:lnTo>
                    <a:pt x="1028716" y="148351"/>
                  </a:lnTo>
                  <a:lnTo>
                    <a:pt x="1028716" y="139849"/>
                  </a:lnTo>
                  <a:close/>
                </a:path>
                <a:path w="1651000" h="271779">
                  <a:moveTo>
                    <a:pt x="877433" y="79453"/>
                  </a:moveTo>
                  <a:lnTo>
                    <a:pt x="865412" y="79453"/>
                  </a:lnTo>
                  <a:lnTo>
                    <a:pt x="865412" y="109651"/>
                  </a:lnTo>
                  <a:lnTo>
                    <a:pt x="877433" y="109651"/>
                  </a:lnTo>
                  <a:lnTo>
                    <a:pt x="877433" y="79453"/>
                  </a:lnTo>
                  <a:close/>
                </a:path>
                <a:path w="1651000" h="271779">
                  <a:moveTo>
                    <a:pt x="1020214" y="79453"/>
                  </a:moveTo>
                  <a:lnTo>
                    <a:pt x="877433" y="79453"/>
                  </a:lnTo>
                  <a:lnTo>
                    <a:pt x="877433" y="109651"/>
                  </a:lnTo>
                  <a:lnTo>
                    <a:pt x="1020214" y="109651"/>
                  </a:lnTo>
                  <a:lnTo>
                    <a:pt x="1020214" y="79453"/>
                  </a:lnTo>
                  <a:close/>
                </a:path>
                <a:path w="1651000" h="271779">
                  <a:moveTo>
                    <a:pt x="1054810" y="208747"/>
                  </a:moveTo>
                  <a:lnTo>
                    <a:pt x="809121" y="208747"/>
                  </a:lnTo>
                  <a:lnTo>
                    <a:pt x="809121" y="240411"/>
                  </a:lnTo>
                  <a:lnTo>
                    <a:pt x="1054810" y="240411"/>
                  </a:lnTo>
                  <a:lnTo>
                    <a:pt x="1054810" y="208747"/>
                  </a:lnTo>
                  <a:close/>
                </a:path>
                <a:path w="1651000" h="271779">
                  <a:moveTo>
                    <a:pt x="1250717" y="207868"/>
                  </a:moveTo>
                  <a:lnTo>
                    <a:pt x="1148688" y="207868"/>
                  </a:lnTo>
                  <a:lnTo>
                    <a:pt x="1148688" y="239825"/>
                  </a:lnTo>
                  <a:lnTo>
                    <a:pt x="1394377" y="239825"/>
                  </a:lnTo>
                  <a:lnTo>
                    <a:pt x="1394377" y="216370"/>
                  </a:lnTo>
                  <a:lnTo>
                    <a:pt x="1250717" y="216370"/>
                  </a:lnTo>
                  <a:lnTo>
                    <a:pt x="1250717" y="207868"/>
                  </a:lnTo>
                  <a:close/>
                </a:path>
                <a:path w="1651000" h="271779">
                  <a:moveTo>
                    <a:pt x="1289417" y="147471"/>
                  </a:moveTo>
                  <a:lnTo>
                    <a:pt x="1250717" y="147471"/>
                  </a:lnTo>
                  <a:lnTo>
                    <a:pt x="1250717" y="216370"/>
                  </a:lnTo>
                  <a:lnTo>
                    <a:pt x="1289417" y="216370"/>
                  </a:lnTo>
                  <a:lnTo>
                    <a:pt x="1289417" y="147471"/>
                  </a:lnTo>
                  <a:close/>
                </a:path>
                <a:path w="1651000" h="271779">
                  <a:moveTo>
                    <a:pt x="1394377" y="207868"/>
                  </a:moveTo>
                  <a:lnTo>
                    <a:pt x="1289417" y="207868"/>
                  </a:lnTo>
                  <a:lnTo>
                    <a:pt x="1289417" y="216370"/>
                  </a:lnTo>
                  <a:lnTo>
                    <a:pt x="1394377" y="216370"/>
                  </a:lnTo>
                  <a:lnTo>
                    <a:pt x="1394377" y="207868"/>
                  </a:lnTo>
                  <a:close/>
                </a:path>
                <a:path w="1651000" h="271779">
                  <a:moveTo>
                    <a:pt x="1256874" y="14952"/>
                  </a:moveTo>
                  <a:lnTo>
                    <a:pt x="1249251" y="14952"/>
                  </a:lnTo>
                  <a:lnTo>
                    <a:pt x="1249251" y="34595"/>
                  </a:lnTo>
                  <a:lnTo>
                    <a:pt x="1243108" y="62952"/>
                  </a:lnTo>
                  <a:lnTo>
                    <a:pt x="1224953" y="89494"/>
                  </a:lnTo>
                  <a:lnTo>
                    <a:pt x="1195199" y="110869"/>
                  </a:lnTo>
                  <a:lnTo>
                    <a:pt x="1154259" y="123723"/>
                  </a:lnTo>
                  <a:lnTo>
                    <a:pt x="1170384" y="156267"/>
                  </a:lnTo>
                  <a:lnTo>
                    <a:pt x="1217953" y="139936"/>
                  </a:lnTo>
                  <a:lnTo>
                    <a:pt x="1253429" y="112253"/>
                  </a:lnTo>
                  <a:lnTo>
                    <a:pt x="1269980" y="85309"/>
                  </a:lnTo>
                  <a:lnTo>
                    <a:pt x="1264538" y="76489"/>
                  </a:lnTo>
                  <a:lnTo>
                    <a:pt x="1256874" y="34595"/>
                  </a:lnTo>
                  <a:lnTo>
                    <a:pt x="1256874" y="14952"/>
                  </a:lnTo>
                  <a:close/>
                </a:path>
                <a:path w="1651000" h="271779">
                  <a:moveTo>
                    <a:pt x="1290883" y="14952"/>
                  </a:moveTo>
                  <a:lnTo>
                    <a:pt x="1283260" y="14952"/>
                  </a:lnTo>
                  <a:lnTo>
                    <a:pt x="1283260" y="34595"/>
                  </a:lnTo>
                  <a:lnTo>
                    <a:pt x="1275601" y="76159"/>
                  </a:lnTo>
                  <a:lnTo>
                    <a:pt x="1269980" y="85309"/>
                  </a:lnTo>
                  <a:lnTo>
                    <a:pt x="1286742" y="112473"/>
                  </a:lnTo>
                  <a:lnTo>
                    <a:pt x="1322304" y="139936"/>
                  </a:lnTo>
                  <a:lnTo>
                    <a:pt x="1370043" y="156267"/>
                  </a:lnTo>
                  <a:lnTo>
                    <a:pt x="1386168" y="123723"/>
                  </a:lnTo>
                  <a:lnTo>
                    <a:pt x="1345058" y="110993"/>
                  </a:lnTo>
                  <a:lnTo>
                    <a:pt x="1315217" y="89824"/>
                  </a:lnTo>
                  <a:lnTo>
                    <a:pt x="1297031" y="63323"/>
                  </a:lnTo>
                  <a:lnTo>
                    <a:pt x="1290883" y="34595"/>
                  </a:lnTo>
                  <a:lnTo>
                    <a:pt x="1290883" y="14952"/>
                  </a:lnTo>
                  <a:close/>
                </a:path>
                <a:path w="1651000" h="271779">
                  <a:moveTo>
                    <a:pt x="1283260" y="14952"/>
                  </a:moveTo>
                  <a:lnTo>
                    <a:pt x="1256874" y="14952"/>
                  </a:lnTo>
                  <a:lnTo>
                    <a:pt x="1256874" y="34595"/>
                  </a:lnTo>
                  <a:lnTo>
                    <a:pt x="1264538" y="76489"/>
                  </a:lnTo>
                  <a:lnTo>
                    <a:pt x="1269980" y="85309"/>
                  </a:lnTo>
                  <a:lnTo>
                    <a:pt x="1275601" y="76159"/>
                  </a:lnTo>
                  <a:lnTo>
                    <a:pt x="1283260" y="34595"/>
                  </a:lnTo>
                  <a:lnTo>
                    <a:pt x="1283260" y="14952"/>
                  </a:lnTo>
                  <a:close/>
                </a:path>
                <a:path w="1651000" h="271779">
                  <a:moveTo>
                    <a:pt x="1650598" y="0"/>
                  </a:moveTo>
                  <a:lnTo>
                    <a:pt x="1613363" y="0"/>
                  </a:lnTo>
                  <a:lnTo>
                    <a:pt x="1613363" y="271489"/>
                  </a:lnTo>
                  <a:lnTo>
                    <a:pt x="1650598" y="271489"/>
                  </a:lnTo>
                  <a:lnTo>
                    <a:pt x="1650598" y="133399"/>
                  </a:lnTo>
                  <a:lnTo>
                    <a:pt x="1623918" y="133399"/>
                  </a:lnTo>
                  <a:lnTo>
                    <a:pt x="1623918" y="102321"/>
                  </a:lnTo>
                  <a:lnTo>
                    <a:pt x="1650598" y="102321"/>
                  </a:lnTo>
                  <a:lnTo>
                    <a:pt x="1650598" y="0"/>
                  </a:lnTo>
                  <a:close/>
                </a:path>
                <a:path w="1651000" h="271779">
                  <a:moveTo>
                    <a:pt x="1589615" y="7036"/>
                  </a:moveTo>
                  <a:lnTo>
                    <a:pt x="1553260" y="7036"/>
                  </a:lnTo>
                  <a:lnTo>
                    <a:pt x="1553260" y="259761"/>
                  </a:lnTo>
                  <a:lnTo>
                    <a:pt x="1589615" y="259761"/>
                  </a:lnTo>
                  <a:lnTo>
                    <a:pt x="1589615" y="133399"/>
                  </a:lnTo>
                  <a:lnTo>
                    <a:pt x="1579061" y="133399"/>
                  </a:lnTo>
                  <a:lnTo>
                    <a:pt x="1579061" y="102321"/>
                  </a:lnTo>
                  <a:lnTo>
                    <a:pt x="1589615" y="102321"/>
                  </a:lnTo>
                  <a:lnTo>
                    <a:pt x="1589615" y="7036"/>
                  </a:lnTo>
                  <a:close/>
                </a:path>
                <a:path w="1651000" h="271779">
                  <a:moveTo>
                    <a:pt x="1589615" y="102321"/>
                  </a:moveTo>
                  <a:lnTo>
                    <a:pt x="1579061" y="102321"/>
                  </a:lnTo>
                  <a:lnTo>
                    <a:pt x="1579061" y="133399"/>
                  </a:lnTo>
                  <a:lnTo>
                    <a:pt x="1589615" y="133399"/>
                  </a:lnTo>
                  <a:lnTo>
                    <a:pt x="1589615" y="102321"/>
                  </a:lnTo>
                  <a:close/>
                </a:path>
                <a:path w="1651000" h="271779">
                  <a:moveTo>
                    <a:pt x="1613363" y="102321"/>
                  </a:moveTo>
                  <a:lnTo>
                    <a:pt x="1589615" y="102321"/>
                  </a:lnTo>
                  <a:lnTo>
                    <a:pt x="1589615" y="133399"/>
                  </a:lnTo>
                  <a:lnTo>
                    <a:pt x="1613363" y="133399"/>
                  </a:lnTo>
                  <a:lnTo>
                    <a:pt x="1613363" y="102321"/>
                  </a:lnTo>
                  <a:close/>
                </a:path>
                <a:path w="1651000" h="271779">
                  <a:moveTo>
                    <a:pt x="1650598" y="102321"/>
                  </a:moveTo>
                  <a:lnTo>
                    <a:pt x="1623918" y="102321"/>
                  </a:lnTo>
                  <a:lnTo>
                    <a:pt x="1623918" y="133399"/>
                  </a:lnTo>
                  <a:lnTo>
                    <a:pt x="1650598" y="133399"/>
                  </a:lnTo>
                  <a:lnTo>
                    <a:pt x="1650598" y="102321"/>
                  </a:lnTo>
                  <a:close/>
                </a:path>
                <a:path w="1651000" h="271779">
                  <a:moveTo>
                    <a:pt x="1509576" y="33129"/>
                  </a:moveTo>
                  <a:lnTo>
                    <a:pt x="1498142" y="33129"/>
                  </a:lnTo>
                  <a:lnTo>
                    <a:pt x="1498142" y="41339"/>
                  </a:lnTo>
                  <a:lnTo>
                    <a:pt x="1493785" y="86686"/>
                  </a:lnTo>
                  <a:lnTo>
                    <a:pt x="1479561" y="125739"/>
                  </a:lnTo>
                  <a:lnTo>
                    <a:pt x="1453738" y="159460"/>
                  </a:lnTo>
                  <a:lnTo>
                    <a:pt x="1414584" y="188811"/>
                  </a:lnTo>
                  <a:lnTo>
                    <a:pt x="1437159" y="215784"/>
                  </a:lnTo>
                  <a:lnTo>
                    <a:pt x="1476533" y="187133"/>
                  </a:lnTo>
                  <a:lnTo>
                    <a:pt x="1504536" y="154402"/>
                  </a:lnTo>
                  <a:lnTo>
                    <a:pt x="1522673" y="117731"/>
                  </a:lnTo>
                  <a:lnTo>
                    <a:pt x="1532451" y="77260"/>
                  </a:lnTo>
                  <a:lnTo>
                    <a:pt x="1533297" y="64500"/>
                  </a:lnTo>
                  <a:lnTo>
                    <a:pt x="1509576" y="64500"/>
                  </a:lnTo>
                  <a:lnTo>
                    <a:pt x="1509576" y="33129"/>
                  </a:lnTo>
                  <a:close/>
                </a:path>
                <a:path w="1651000" h="271779">
                  <a:moveTo>
                    <a:pt x="1498142" y="33129"/>
                  </a:moveTo>
                  <a:lnTo>
                    <a:pt x="1428364" y="33129"/>
                  </a:lnTo>
                  <a:lnTo>
                    <a:pt x="1428364" y="64500"/>
                  </a:lnTo>
                  <a:lnTo>
                    <a:pt x="1495917" y="64500"/>
                  </a:lnTo>
                  <a:lnTo>
                    <a:pt x="1498142" y="41339"/>
                  </a:lnTo>
                  <a:lnTo>
                    <a:pt x="1498142" y="33129"/>
                  </a:lnTo>
                  <a:close/>
                </a:path>
                <a:path w="1651000" h="271779">
                  <a:moveTo>
                    <a:pt x="1535376" y="33129"/>
                  </a:moveTo>
                  <a:lnTo>
                    <a:pt x="1509576" y="33129"/>
                  </a:lnTo>
                  <a:lnTo>
                    <a:pt x="1509576" y="64500"/>
                  </a:lnTo>
                  <a:lnTo>
                    <a:pt x="1533297" y="64500"/>
                  </a:lnTo>
                  <a:lnTo>
                    <a:pt x="1535376" y="331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513" y="523544"/>
              <a:ext cx="4973670" cy="92130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9976" y="554956"/>
              <a:ext cx="4973670" cy="9182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9284" y="6234372"/>
              <a:ext cx="6062345" cy="1397635"/>
            </a:xfrm>
            <a:custGeom>
              <a:avLst/>
              <a:gdLst/>
              <a:ahLst/>
              <a:cxnLst/>
              <a:rect l="l" t="t" r="r" b="b"/>
              <a:pathLst>
                <a:path w="6062345" h="1397634">
                  <a:moveTo>
                    <a:pt x="301561" y="6286"/>
                  </a:moveTo>
                  <a:lnTo>
                    <a:pt x="258216" y="6286"/>
                  </a:lnTo>
                  <a:lnTo>
                    <a:pt x="218630" y="181254"/>
                  </a:lnTo>
                  <a:lnTo>
                    <a:pt x="188099" y="63144"/>
                  </a:lnTo>
                  <a:lnTo>
                    <a:pt x="173393" y="6286"/>
                  </a:lnTo>
                  <a:lnTo>
                    <a:pt x="129108" y="6286"/>
                  </a:lnTo>
                  <a:lnTo>
                    <a:pt x="82613" y="181254"/>
                  </a:lnTo>
                  <a:lnTo>
                    <a:pt x="43040" y="6286"/>
                  </a:lnTo>
                  <a:lnTo>
                    <a:pt x="0" y="6286"/>
                  </a:lnTo>
                  <a:lnTo>
                    <a:pt x="58115" y="226174"/>
                  </a:lnTo>
                  <a:lnTo>
                    <a:pt x="105549" y="226174"/>
                  </a:lnTo>
                  <a:lnTo>
                    <a:pt x="117919" y="181254"/>
                  </a:lnTo>
                  <a:lnTo>
                    <a:pt x="150469" y="63144"/>
                  </a:lnTo>
                  <a:lnTo>
                    <a:pt x="194132" y="226174"/>
                  </a:lnTo>
                  <a:lnTo>
                    <a:pt x="241871" y="226174"/>
                  </a:lnTo>
                  <a:lnTo>
                    <a:pt x="254076" y="181254"/>
                  </a:lnTo>
                  <a:lnTo>
                    <a:pt x="301561" y="6286"/>
                  </a:lnTo>
                  <a:close/>
                </a:path>
                <a:path w="6062345" h="1397634">
                  <a:moveTo>
                    <a:pt x="390207" y="631431"/>
                  </a:moveTo>
                  <a:lnTo>
                    <a:pt x="275945" y="631431"/>
                  </a:lnTo>
                  <a:lnTo>
                    <a:pt x="275945" y="727265"/>
                  </a:lnTo>
                  <a:lnTo>
                    <a:pt x="275945" y="1088466"/>
                  </a:lnTo>
                  <a:lnTo>
                    <a:pt x="167220" y="1088466"/>
                  </a:lnTo>
                  <a:lnTo>
                    <a:pt x="167220" y="727265"/>
                  </a:lnTo>
                  <a:lnTo>
                    <a:pt x="275945" y="727265"/>
                  </a:lnTo>
                  <a:lnTo>
                    <a:pt x="275945" y="631431"/>
                  </a:lnTo>
                  <a:lnTo>
                    <a:pt x="52959" y="631431"/>
                  </a:lnTo>
                  <a:lnTo>
                    <a:pt x="52959" y="1184300"/>
                  </a:lnTo>
                  <a:lnTo>
                    <a:pt x="390207" y="1184300"/>
                  </a:lnTo>
                  <a:lnTo>
                    <a:pt x="390207" y="1088466"/>
                  </a:lnTo>
                  <a:lnTo>
                    <a:pt x="390207" y="727265"/>
                  </a:lnTo>
                  <a:lnTo>
                    <a:pt x="390207" y="631431"/>
                  </a:lnTo>
                  <a:close/>
                </a:path>
                <a:path w="6062345" h="1397634">
                  <a:moveTo>
                    <a:pt x="467118" y="142925"/>
                  </a:moveTo>
                  <a:lnTo>
                    <a:pt x="457060" y="104292"/>
                  </a:lnTo>
                  <a:lnTo>
                    <a:pt x="429729" y="76644"/>
                  </a:lnTo>
                  <a:lnTo>
                    <a:pt x="426275" y="74980"/>
                  </a:lnTo>
                  <a:lnTo>
                    <a:pt x="426275" y="132880"/>
                  </a:lnTo>
                  <a:lnTo>
                    <a:pt x="348691" y="132880"/>
                  </a:lnTo>
                  <a:lnTo>
                    <a:pt x="375310" y="101384"/>
                  </a:lnTo>
                  <a:lnTo>
                    <a:pt x="389216" y="99263"/>
                  </a:lnTo>
                  <a:lnTo>
                    <a:pt x="396595" y="99834"/>
                  </a:lnTo>
                  <a:lnTo>
                    <a:pt x="425221" y="125564"/>
                  </a:lnTo>
                  <a:lnTo>
                    <a:pt x="426275" y="132880"/>
                  </a:lnTo>
                  <a:lnTo>
                    <a:pt x="426275" y="74980"/>
                  </a:lnTo>
                  <a:lnTo>
                    <a:pt x="420611" y="72250"/>
                  </a:lnTo>
                  <a:lnTo>
                    <a:pt x="410806" y="69100"/>
                  </a:lnTo>
                  <a:lnTo>
                    <a:pt x="400342" y="67221"/>
                  </a:lnTo>
                  <a:lnTo>
                    <a:pt x="389216" y="66598"/>
                  </a:lnTo>
                  <a:lnTo>
                    <a:pt x="377355" y="67259"/>
                  </a:lnTo>
                  <a:lnTo>
                    <a:pt x="338010" y="82981"/>
                  </a:lnTo>
                  <a:lnTo>
                    <a:pt x="313817" y="116243"/>
                  </a:lnTo>
                  <a:lnTo>
                    <a:pt x="308203" y="150152"/>
                  </a:lnTo>
                  <a:lnTo>
                    <a:pt x="308813" y="161112"/>
                  </a:lnTo>
                  <a:lnTo>
                    <a:pt x="324205" y="200215"/>
                  </a:lnTo>
                  <a:lnTo>
                    <a:pt x="356565" y="224282"/>
                  </a:lnTo>
                  <a:lnTo>
                    <a:pt x="388899" y="229933"/>
                  </a:lnTo>
                  <a:lnTo>
                    <a:pt x="398068" y="229501"/>
                  </a:lnTo>
                  <a:lnTo>
                    <a:pt x="436333" y="214858"/>
                  </a:lnTo>
                  <a:lnTo>
                    <a:pt x="453034" y="196951"/>
                  </a:lnTo>
                  <a:lnTo>
                    <a:pt x="456514" y="191300"/>
                  </a:lnTo>
                  <a:lnTo>
                    <a:pt x="459828" y="184391"/>
                  </a:lnTo>
                  <a:lnTo>
                    <a:pt x="462407" y="177165"/>
                  </a:lnTo>
                  <a:lnTo>
                    <a:pt x="421563" y="177165"/>
                  </a:lnTo>
                  <a:lnTo>
                    <a:pt x="418846" y="183032"/>
                  </a:lnTo>
                  <a:lnTo>
                    <a:pt x="414655" y="187845"/>
                  </a:lnTo>
                  <a:lnTo>
                    <a:pt x="409003" y="191617"/>
                  </a:lnTo>
                  <a:lnTo>
                    <a:pt x="403555" y="195173"/>
                  </a:lnTo>
                  <a:lnTo>
                    <a:pt x="396748" y="196951"/>
                  </a:lnTo>
                  <a:lnTo>
                    <a:pt x="388581" y="196951"/>
                  </a:lnTo>
                  <a:lnTo>
                    <a:pt x="351828" y="174256"/>
                  </a:lnTo>
                  <a:lnTo>
                    <a:pt x="348056" y="158000"/>
                  </a:lnTo>
                  <a:lnTo>
                    <a:pt x="466483" y="158000"/>
                  </a:lnTo>
                  <a:lnTo>
                    <a:pt x="466699" y="155282"/>
                  </a:lnTo>
                  <a:lnTo>
                    <a:pt x="466801" y="150152"/>
                  </a:lnTo>
                  <a:lnTo>
                    <a:pt x="467017" y="147637"/>
                  </a:lnTo>
                  <a:lnTo>
                    <a:pt x="467118" y="142925"/>
                  </a:lnTo>
                  <a:close/>
                </a:path>
                <a:path w="6062345" h="1397634">
                  <a:moveTo>
                    <a:pt x="669937" y="148577"/>
                  </a:moveTo>
                  <a:lnTo>
                    <a:pt x="659879" y="106489"/>
                  </a:lnTo>
                  <a:lnTo>
                    <a:pt x="632548" y="77279"/>
                  </a:lnTo>
                  <a:lnTo>
                    <a:pt x="629094" y="75476"/>
                  </a:lnTo>
                  <a:lnTo>
                    <a:pt x="629094" y="148577"/>
                  </a:lnTo>
                  <a:lnTo>
                    <a:pt x="628307" y="158318"/>
                  </a:lnTo>
                  <a:lnTo>
                    <a:pt x="602322" y="191541"/>
                  </a:lnTo>
                  <a:lnTo>
                    <a:pt x="584809" y="194754"/>
                  </a:lnTo>
                  <a:lnTo>
                    <a:pt x="575500" y="193954"/>
                  </a:lnTo>
                  <a:lnTo>
                    <a:pt x="543572" y="166878"/>
                  </a:lnTo>
                  <a:lnTo>
                    <a:pt x="540512" y="148272"/>
                  </a:lnTo>
                  <a:lnTo>
                    <a:pt x="541274" y="138531"/>
                  </a:lnTo>
                  <a:lnTo>
                    <a:pt x="567055" y="105079"/>
                  </a:lnTo>
                  <a:lnTo>
                    <a:pt x="584809" y="101777"/>
                  </a:lnTo>
                  <a:lnTo>
                    <a:pt x="593979" y="102603"/>
                  </a:lnTo>
                  <a:lnTo>
                    <a:pt x="625957" y="129971"/>
                  </a:lnTo>
                  <a:lnTo>
                    <a:pt x="629094" y="148577"/>
                  </a:lnTo>
                  <a:lnTo>
                    <a:pt x="629094" y="75476"/>
                  </a:lnTo>
                  <a:lnTo>
                    <a:pt x="623620" y="72605"/>
                  </a:lnTo>
                  <a:lnTo>
                    <a:pt x="614095" y="69265"/>
                  </a:lnTo>
                  <a:lnTo>
                    <a:pt x="603986" y="67259"/>
                  </a:lnTo>
                  <a:lnTo>
                    <a:pt x="593293" y="66598"/>
                  </a:lnTo>
                  <a:lnTo>
                    <a:pt x="583844" y="67081"/>
                  </a:lnTo>
                  <a:lnTo>
                    <a:pt x="545211" y="87642"/>
                  </a:lnTo>
                  <a:lnTo>
                    <a:pt x="541147" y="92671"/>
                  </a:lnTo>
                  <a:lnTo>
                    <a:pt x="541147" y="0"/>
                  </a:lnTo>
                  <a:lnTo>
                    <a:pt x="500938" y="0"/>
                  </a:lnTo>
                  <a:lnTo>
                    <a:pt x="500938" y="226174"/>
                  </a:lnTo>
                  <a:lnTo>
                    <a:pt x="536740" y="226174"/>
                  </a:lnTo>
                  <a:lnTo>
                    <a:pt x="541147" y="204812"/>
                  </a:lnTo>
                  <a:lnTo>
                    <a:pt x="545541" y="210439"/>
                  </a:lnTo>
                  <a:lnTo>
                    <a:pt x="584771" y="229527"/>
                  </a:lnTo>
                  <a:lnTo>
                    <a:pt x="593293" y="229933"/>
                  </a:lnTo>
                  <a:lnTo>
                    <a:pt x="603986" y="229285"/>
                  </a:lnTo>
                  <a:lnTo>
                    <a:pt x="640740" y="213766"/>
                  </a:lnTo>
                  <a:lnTo>
                    <a:pt x="657288" y="194754"/>
                  </a:lnTo>
                  <a:lnTo>
                    <a:pt x="659879" y="190677"/>
                  </a:lnTo>
                  <a:lnTo>
                    <a:pt x="664286" y="181089"/>
                  </a:lnTo>
                  <a:lnTo>
                    <a:pt x="667423" y="170878"/>
                  </a:lnTo>
                  <a:lnTo>
                    <a:pt x="669302" y="160045"/>
                  </a:lnTo>
                  <a:lnTo>
                    <a:pt x="669937" y="148577"/>
                  </a:lnTo>
                  <a:close/>
                </a:path>
                <a:path w="6062345" h="1397634">
                  <a:moveTo>
                    <a:pt x="762469" y="543902"/>
                  </a:moveTo>
                  <a:lnTo>
                    <a:pt x="645452" y="543902"/>
                  </a:lnTo>
                  <a:lnTo>
                    <a:pt x="645452" y="869162"/>
                  </a:lnTo>
                  <a:lnTo>
                    <a:pt x="573570" y="869162"/>
                  </a:lnTo>
                  <a:lnTo>
                    <a:pt x="573570" y="556793"/>
                  </a:lnTo>
                  <a:lnTo>
                    <a:pt x="458393" y="556793"/>
                  </a:lnTo>
                  <a:lnTo>
                    <a:pt x="458393" y="1358455"/>
                  </a:lnTo>
                  <a:lnTo>
                    <a:pt x="573570" y="1358455"/>
                  </a:lnTo>
                  <a:lnTo>
                    <a:pt x="573570" y="967765"/>
                  </a:lnTo>
                  <a:lnTo>
                    <a:pt x="645452" y="967765"/>
                  </a:lnTo>
                  <a:lnTo>
                    <a:pt x="645452" y="1397152"/>
                  </a:lnTo>
                  <a:lnTo>
                    <a:pt x="762469" y="1397152"/>
                  </a:lnTo>
                  <a:lnTo>
                    <a:pt x="762469" y="967765"/>
                  </a:lnTo>
                  <a:lnTo>
                    <a:pt x="762469" y="869162"/>
                  </a:lnTo>
                  <a:lnTo>
                    <a:pt x="762469" y="543902"/>
                  </a:lnTo>
                  <a:close/>
                </a:path>
                <a:path w="6062345" h="1397634">
                  <a:moveTo>
                    <a:pt x="985507" y="105232"/>
                  </a:moveTo>
                  <a:lnTo>
                    <a:pt x="889393" y="105232"/>
                  </a:lnTo>
                  <a:lnTo>
                    <a:pt x="889393" y="135382"/>
                  </a:lnTo>
                  <a:lnTo>
                    <a:pt x="944994" y="135382"/>
                  </a:lnTo>
                  <a:lnTo>
                    <a:pt x="942657" y="147955"/>
                  </a:lnTo>
                  <a:lnTo>
                    <a:pt x="917994" y="185115"/>
                  </a:lnTo>
                  <a:lnTo>
                    <a:pt x="881532" y="194132"/>
                  </a:lnTo>
                  <a:lnTo>
                    <a:pt x="867092" y="192887"/>
                  </a:lnTo>
                  <a:lnTo>
                    <a:pt x="833158" y="174332"/>
                  </a:lnTo>
                  <a:lnTo>
                    <a:pt x="816673" y="134988"/>
                  </a:lnTo>
                  <a:lnTo>
                    <a:pt x="815568" y="117792"/>
                  </a:lnTo>
                  <a:lnTo>
                    <a:pt x="816686" y="100558"/>
                  </a:lnTo>
                  <a:lnTo>
                    <a:pt x="833475" y="60629"/>
                  </a:lnTo>
                  <a:lnTo>
                    <a:pt x="868819" y="40894"/>
                  </a:lnTo>
                  <a:lnTo>
                    <a:pt x="884364" y="39573"/>
                  </a:lnTo>
                  <a:lnTo>
                    <a:pt x="894257" y="40132"/>
                  </a:lnTo>
                  <a:lnTo>
                    <a:pt x="929436" y="58585"/>
                  </a:lnTo>
                  <a:lnTo>
                    <a:pt x="936510" y="72250"/>
                  </a:lnTo>
                  <a:lnTo>
                    <a:pt x="981430" y="72250"/>
                  </a:lnTo>
                  <a:lnTo>
                    <a:pt x="960043" y="31191"/>
                  </a:lnTo>
                  <a:lnTo>
                    <a:pt x="919708" y="7150"/>
                  </a:lnTo>
                  <a:lnTo>
                    <a:pt x="884364" y="2514"/>
                  </a:lnTo>
                  <a:lnTo>
                    <a:pt x="867968" y="3429"/>
                  </a:lnTo>
                  <a:lnTo>
                    <a:pt x="825627" y="17272"/>
                  </a:lnTo>
                  <a:lnTo>
                    <a:pt x="795058" y="45491"/>
                  </a:lnTo>
                  <a:lnTo>
                    <a:pt x="777722" y="85598"/>
                  </a:lnTo>
                  <a:lnTo>
                    <a:pt x="774420" y="117487"/>
                  </a:lnTo>
                  <a:lnTo>
                    <a:pt x="775220" y="133781"/>
                  </a:lnTo>
                  <a:lnTo>
                    <a:pt x="787298" y="176542"/>
                  </a:lnTo>
                  <a:lnTo>
                    <a:pt x="812444" y="208051"/>
                  </a:lnTo>
                  <a:lnTo>
                    <a:pt x="848626" y="226402"/>
                  </a:lnTo>
                  <a:lnTo>
                    <a:pt x="877773" y="229933"/>
                  </a:lnTo>
                  <a:lnTo>
                    <a:pt x="889622" y="229412"/>
                  </a:lnTo>
                  <a:lnTo>
                    <a:pt x="926287" y="216763"/>
                  </a:lnTo>
                  <a:lnTo>
                    <a:pt x="945299" y="197269"/>
                  </a:lnTo>
                  <a:lnTo>
                    <a:pt x="948448" y="226174"/>
                  </a:lnTo>
                  <a:lnTo>
                    <a:pt x="985507" y="226174"/>
                  </a:lnTo>
                  <a:lnTo>
                    <a:pt x="985507" y="197269"/>
                  </a:lnTo>
                  <a:lnTo>
                    <a:pt x="985507" y="194132"/>
                  </a:lnTo>
                  <a:lnTo>
                    <a:pt x="985507" y="105232"/>
                  </a:lnTo>
                  <a:close/>
                </a:path>
                <a:path w="6062345" h="1397634">
                  <a:moveTo>
                    <a:pt x="1184808" y="70358"/>
                  </a:moveTo>
                  <a:lnTo>
                    <a:pt x="1142085" y="70358"/>
                  </a:lnTo>
                  <a:lnTo>
                    <a:pt x="1096543" y="179997"/>
                  </a:lnTo>
                  <a:lnTo>
                    <a:pt x="1052868" y="70358"/>
                  </a:lnTo>
                  <a:lnTo>
                    <a:pt x="1009205" y="70358"/>
                  </a:lnTo>
                  <a:lnTo>
                    <a:pt x="1069835" y="215798"/>
                  </a:lnTo>
                  <a:lnTo>
                    <a:pt x="1079258" y="215798"/>
                  </a:lnTo>
                  <a:lnTo>
                    <a:pt x="1043139" y="295275"/>
                  </a:lnTo>
                  <a:lnTo>
                    <a:pt x="1085862" y="295275"/>
                  </a:lnTo>
                  <a:lnTo>
                    <a:pt x="1136573" y="179997"/>
                  </a:lnTo>
                  <a:lnTo>
                    <a:pt x="1184808" y="70358"/>
                  </a:lnTo>
                  <a:close/>
                </a:path>
                <a:path w="6062345" h="1397634">
                  <a:moveTo>
                    <a:pt x="1359357" y="70358"/>
                  </a:moveTo>
                  <a:lnTo>
                    <a:pt x="1317269" y="70358"/>
                  </a:lnTo>
                  <a:lnTo>
                    <a:pt x="1277683" y="188163"/>
                  </a:lnTo>
                  <a:lnTo>
                    <a:pt x="1238110" y="70358"/>
                  </a:lnTo>
                  <a:lnTo>
                    <a:pt x="1196009" y="70358"/>
                  </a:lnTo>
                  <a:lnTo>
                    <a:pt x="1253185" y="226174"/>
                  </a:lnTo>
                  <a:lnTo>
                    <a:pt x="1301877" y="226174"/>
                  </a:lnTo>
                  <a:lnTo>
                    <a:pt x="1315897" y="188163"/>
                  </a:lnTo>
                  <a:lnTo>
                    <a:pt x="1359357" y="70358"/>
                  </a:lnTo>
                  <a:close/>
                </a:path>
                <a:path w="6062345" h="1397634">
                  <a:moveTo>
                    <a:pt x="1409242" y="936434"/>
                  </a:moveTo>
                  <a:lnTo>
                    <a:pt x="1354264" y="917765"/>
                  </a:lnTo>
                  <a:lnTo>
                    <a:pt x="1308392" y="893241"/>
                  </a:lnTo>
                  <a:lnTo>
                    <a:pt x="1271409" y="863892"/>
                  </a:lnTo>
                  <a:lnTo>
                    <a:pt x="1243063" y="830770"/>
                  </a:lnTo>
                  <a:lnTo>
                    <a:pt x="1223124" y="794880"/>
                  </a:lnTo>
                  <a:lnTo>
                    <a:pt x="1211326" y="757275"/>
                  </a:lnTo>
                  <a:lnTo>
                    <a:pt x="1207452" y="718972"/>
                  </a:lnTo>
                  <a:lnTo>
                    <a:pt x="1208481" y="729107"/>
                  </a:lnTo>
                  <a:lnTo>
                    <a:pt x="1378839" y="729107"/>
                  </a:lnTo>
                  <a:lnTo>
                    <a:pt x="1378839" y="687641"/>
                  </a:lnTo>
                  <a:lnTo>
                    <a:pt x="1378839" y="675665"/>
                  </a:lnTo>
                  <a:lnTo>
                    <a:pt x="1378839" y="633272"/>
                  </a:lnTo>
                  <a:lnTo>
                    <a:pt x="1207452" y="633272"/>
                  </a:lnTo>
                  <a:lnTo>
                    <a:pt x="1207452" y="545744"/>
                  </a:lnTo>
                  <a:lnTo>
                    <a:pt x="1084897" y="545744"/>
                  </a:lnTo>
                  <a:lnTo>
                    <a:pt x="1084897" y="633272"/>
                  </a:lnTo>
                  <a:lnTo>
                    <a:pt x="912596" y="633272"/>
                  </a:lnTo>
                  <a:lnTo>
                    <a:pt x="912596" y="729107"/>
                  </a:lnTo>
                  <a:lnTo>
                    <a:pt x="1083970" y="729107"/>
                  </a:lnTo>
                  <a:lnTo>
                    <a:pt x="1081125" y="760425"/>
                  </a:lnTo>
                  <a:lnTo>
                    <a:pt x="1069581" y="801116"/>
                  </a:lnTo>
                  <a:lnTo>
                    <a:pt x="1049934" y="839952"/>
                  </a:lnTo>
                  <a:lnTo>
                    <a:pt x="1021892" y="875842"/>
                  </a:lnTo>
                  <a:lnTo>
                    <a:pt x="985100" y="907694"/>
                  </a:lnTo>
                  <a:lnTo>
                    <a:pt x="939253" y="934389"/>
                  </a:lnTo>
                  <a:lnTo>
                    <a:pt x="884021" y="954862"/>
                  </a:lnTo>
                  <a:lnTo>
                    <a:pt x="941158" y="1049769"/>
                  </a:lnTo>
                  <a:lnTo>
                    <a:pt x="993216" y="1031240"/>
                  </a:lnTo>
                  <a:lnTo>
                    <a:pt x="1038860" y="1006741"/>
                  </a:lnTo>
                  <a:lnTo>
                    <a:pt x="1078179" y="976909"/>
                  </a:lnTo>
                  <a:lnTo>
                    <a:pt x="1111237" y="942314"/>
                  </a:lnTo>
                  <a:lnTo>
                    <a:pt x="1138110" y="903554"/>
                  </a:lnTo>
                  <a:lnTo>
                    <a:pt x="1149108" y="881164"/>
                  </a:lnTo>
                  <a:lnTo>
                    <a:pt x="1155928" y="894130"/>
                  </a:lnTo>
                  <a:lnTo>
                    <a:pt x="1183106" y="930808"/>
                  </a:lnTo>
                  <a:lnTo>
                    <a:pt x="1216456" y="963523"/>
                  </a:lnTo>
                  <a:lnTo>
                    <a:pt x="1256017" y="991717"/>
                  </a:lnTo>
                  <a:lnTo>
                    <a:pt x="1301838" y="1014806"/>
                  </a:lnTo>
                  <a:lnTo>
                    <a:pt x="1353959" y="1032256"/>
                  </a:lnTo>
                  <a:lnTo>
                    <a:pt x="1409242" y="936434"/>
                  </a:lnTo>
                  <a:close/>
                </a:path>
                <a:path w="6062345" h="1397634">
                  <a:moveTo>
                    <a:pt x="1530972" y="142925"/>
                  </a:moveTo>
                  <a:lnTo>
                    <a:pt x="1530362" y="132880"/>
                  </a:lnTo>
                  <a:lnTo>
                    <a:pt x="1530350" y="132499"/>
                  </a:lnTo>
                  <a:lnTo>
                    <a:pt x="1528457" y="122580"/>
                  </a:lnTo>
                  <a:lnTo>
                    <a:pt x="1525320" y="113182"/>
                  </a:lnTo>
                  <a:lnTo>
                    <a:pt x="1520926" y="104292"/>
                  </a:lnTo>
                  <a:lnTo>
                    <a:pt x="1517688" y="99263"/>
                  </a:lnTo>
                  <a:lnTo>
                    <a:pt x="1515567" y="95961"/>
                  </a:lnTo>
                  <a:lnTo>
                    <a:pt x="1509217" y="88582"/>
                  </a:lnTo>
                  <a:lnTo>
                    <a:pt x="1501902" y="82143"/>
                  </a:lnTo>
                  <a:lnTo>
                    <a:pt x="1493596" y="76644"/>
                  </a:lnTo>
                  <a:lnTo>
                    <a:pt x="1490141" y="74993"/>
                  </a:lnTo>
                  <a:lnTo>
                    <a:pt x="1490141" y="132880"/>
                  </a:lnTo>
                  <a:lnTo>
                    <a:pt x="1412544" y="132880"/>
                  </a:lnTo>
                  <a:lnTo>
                    <a:pt x="1439176" y="101384"/>
                  </a:lnTo>
                  <a:lnTo>
                    <a:pt x="1453070" y="99263"/>
                  </a:lnTo>
                  <a:lnTo>
                    <a:pt x="1460449" y="99834"/>
                  </a:lnTo>
                  <a:lnTo>
                    <a:pt x="1489075" y="125564"/>
                  </a:lnTo>
                  <a:lnTo>
                    <a:pt x="1490141" y="132880"/>
                  </a:lnTo>
                  <a:lnTo>
                    <a:pt x="1490141" y="74993"/>
                  </a:lnTo>
                  <a:lnTo>
                    <a:pt x="1484464" y="72250"/>
                  </a:lnTo>
                  <a:lnTo>
                    <a:pt x="1474673" y="69100"/>
                  </a:lnTo>
                  <a:lnTo>
                    <a:pt x="1464208" y="67221"/>
                  </a:lnTo>
                  <a:lnTo>
                    <a:pt x="1453070" y="66598"/>
                  </a:lnTo>
                  <a:lnTo>
                    <a:pt x="1441208" y="67259"/>
                  </a:lnTo>
                  <a:lnTo>
                    <a:pt x="1401864" y="82981"/>
                  </a:lnTo>
                  <a:lnTo>
                    <a:pt x="1377683" y="116243"/>
                  </a:lnTo>
                  <a:lnTo>
                    <a:pt x="1372057" y="150152"/>
                  </a:lnTo>
                  <a:lnTo>
                    <a:pt x="1372679" y="161112"/>
                  </a:lnTo>
                  <a:lnTo>
                    <a:pt x="1388071" y="200215"/>
                  </a:lnTo>
                  <a:lnTo>
                    <a:pt x="1420418" y="224282"/>
                  </a:lnTo>
                  <a:lnTo>
                    <a:pt x="1452753" y="229933"/>
                  </a:lnTo>
                  <a:lnTo>
                    <a:pt x="1461922" y="229501"/>
                  </a:lnTo>
                  <a:lnTo>
                    <a:pt x="1500187" y="214858"/>
                  </a:lnTo>
                  <a:lnTo>
                    <a:pt x="1516888" y="196951"/>
                  </a:lnTo>
                  <a:lnTo>
                    <a:pt x="1520367" y="191300"/>
                  </a:lnTo>
                  <a:lnTo>
                    <a:pt x="1523695" y="184391"/>
                  </a:lnTo>
                  <a:lnTo>
                    <a:pt x="1526260" y="177165"/>
                  </a:lnTo>
                  <a:lnTo>
                    <a:pt x="1485430" y="177165"/>
                  </a:lnTo>
                  <a:lnTo>
                    <a:pt x="1482699" y="183032"/>
                  </a:lnTo>
                  <a:lnTo>
                    <a:pt x="1478521" y="187845"/>
                  </a:lnTo>
                  <a:lnTo>
                    <a:pt x="1472857" y="191617"/>
                  </a:lnTo>
                  <a:lnTo>
                    <a:pt x="1467421" y="195173"/>
                  </a:lnTo>
                  <a:lnTo>
                    <a:pt x="1460614" y="196951"/>
                  </a:lnTo>
                  <a:lnTo>
                    <a:pt x="1452448" y="196951"/>
                  </a:lnTo>
                  <a:lnTo>
                    <a:pt x="1415694" y="174256"/>
                  </a:lnTo>
                  <a:lnTo>
                    <a:pt x="1411922" y="158000"/>
                  </a:lnTo>
                  <a:lnTo>
                    <a:pt x="1530350" y="158000"/>
                  </a:lnTo>
                  <a:lnTo>
                    <a:pt x="1530553" y="155282"/>
                  </a:lnTo>
                  <a:lnTo>
                    <a:pt x="1530654" y="150152"/>
                  </a:lnTo>
                  <a:lnTo>
                    <a:pt x="1530870" y="147637"/>
                  </a:lnTo>
                  <a:lnTo>
                    <a:pt x="1530972" y="142925"/>
                  </a:lnTo>
                  <a:close/>
                </a:path>
                <a:path w="6062345" h="1397634">
                  <a:moveTo>
                    <a:pt x="1586166" y="544817"/>
                  </a:moveTo>
                  <a:lnTo>
                    <a:pt x="1462684" y="544817"/>
                  </a:lnTo>
                  <a:lnTo>
                    <a:pt x="1462684" y="1058062"/>
                  </a:lnTo>
                  <a:lnTo>
                    <a:pt x="1586166" y="1058062"/>
                  </a:lnTo>
                  <a:lnTo>
                    <a:pt x="1586166" y="544817"/>
                  </a:lnTo>
                  <a:close/>
                </a:path>
                <a:path w="6062345" h="1397634">
                  <a:moveTo>
                    <a:pt x="1589849" y="1234973"/>
                  </a:moveTo>
                  <a:lnTo>
                    <a:pt x="1584667" y="1198638"/>
                  </a:lnTo>
                  <a:lnTo>
                    <a:pt x="1569605" y="1166787"/>
                  </a:lnTo>
                  <a:lnTo>
                    <a:pt x="1569466" y="1166482"/>
                  </a:lnTo>
                  <a:lnTo>
                    <a:pt x="1544751" y="1138720"/>
                  </a:lnTo>
                  <a:lnTo>
                    <a:pt x="1511071" y="1115529"/>
                  </a:lnTo>
                  <a:lnTo>
                    <a:pt x="1468907" y="1097153"/>
                  </a:lnTo>
                  <a:lnTo>
                    <a:pt x="1467294" y="1096733"/>
                  </a:lnTo>
                  <a:lnTo>
                    <a:pt x="1467294" y="1234973"/>
                  </a:lnTo>
                  <a:lnTo>
                    <a:pt x="1456347" y="1265605"/>
                  </a:lnTo>
                  <a:lnTo>
                    <a:pt x="1423873" y="1287157"/>
                  </a:lnTo>
                  <a:lnTo>
                    <a:pt x="1370507" y="1299895"/>
                  </a:lnTo>
                  <a:lnTo>
                    <a:pt x="1296835" y="1304086"/>
                  </a:lnTo>
                  <a:lnTo>
                    <a:pt x="1223835" y="1299895"/>
                  </a:lnTo>
                  <a:lnTo>
                    <a:pt x="1171054" y="1287157"/>
                  </a:lnTo>
                  <a:lnTo>
                    <a:pt x="1139012" y="1265605"/>
                  </a:lnTo>
                  <a:lnTo>
                    <a:pt x="1128204" y="1234973"/>
                  </a:lnTo>
                  <a:lnTo>
                    <a:pt x="1139012" y="1204887"/>
                  </a:lnTo>
                  <a:lnTo>
                    <a:pt x="1171054" y="1183601"/>
                  </a:lnTo>
                  <a:lnTo>
                    <a:pt x="1223835" y="1170965"/>
                  </a:lnTo>
                  <a:lnTo>
                    <a:pt x="1296835" y="1166787"/>
                  </a:lnTo>
                  <a:lnTo>
                    <a:pt x="1370507" y="1170965"/>
                  </a:lnTo>
                  <a:lnTo>
                    <a:pt x="1423873" y="1183601"/>
                  </a:lnTo>
                  <a:lnTo>
                    <a:pt x="1456347" y="1204887"/>
                  </a:lnTo>
                  <a:lnTo>
                    <a:pt x="1467294" y="1234973"/>
                  </a:lnTo>
                  <a:lnTo>
                    <a:pt x="1467294" y="1096733"/>
                  </a:lnTo>
                  <a:lnTo>
                    <a:pt x="1418805" y="1083754"/>
                  </a:lnTo>
                  <a:lnTo>
                    <a:pt x="1361274" y="1075575"/>
                  </a:lnTo>
                  <a:lnTo>
                    <a:pt x="1296835" y="1072807"/>
                  </a:lnTo>
                  <a:lnTo>
                    <a:pt x="1232471" y="1075575"/>
                  </a:lnTo>
                  <a:lnTo>
                    <a:pt x="1175143" y="1083754"/>
                  </a:lnTo>
                  <a:lnTo>
                    <a:pt x="1125334" y="1097153"/>
                  </a:lnTo>
                  <a:lnTo>
                    <a:pt x="1083513" y="1115529"/>
                  </a:lnTo>
                  <a:lnTo>
                    <a:pt x="1050163" y="1138720"/>
                  </a:lnTo>
                  <a:lnTo>
                    <a:pt x="1010754" y="1198638"/>
                  </a:lnTo>
                  <a:lnTo>
                    <a:pt x="1005662" y="1234973"/>
                  </a:lnTo>
                  <a:lnTo>
                    <a:pt x="1010754" y="1271574"/>
                  </a:lnTo>
                  <a:lnTo>
                    <a:pt x="1050163" y="1331645"/>
                  </a:lnTo>
                  <a:lnTo>
                    <a:pt x="1083513" y="1354759"/>
                  </a:lnTo>
                  <a:lnTo>
                    <a:pt x="1125334" y="1373047"/>
                  </a:lnTo>
                  <a:lnTo>
                    <a:pt x="1175143" y="1386319"/>
                  </a:lnTo>
                  <a:lnTo>
                    <a:pt x="1232471" y="1394409"/>
                  </a:lnTo>
                  <a:lnTo>
                    <a:pt x="1296835" y="1397152"/>
                  </a:lnTo>
                  <a:lnTo>
                    <a:pt x="1361274" y="1394409"/>
                  </a:lnTo>
                  <a:lnTo>
                    <a:pt x="1418805" y="1386319"/>
                  </a:lnTo>
                  <a:lnTo>
                    <a:pt x="1468907" y="1373047"/>
                  </a:lnTo>
                  <a:lnTo>
                    <a:pt x="1511071" y="1354759"/>
                  </a:lnTo>
                  <a:lnTo>
                    <a:pt x="1544751" y="1331645"/>
                  </a:lnTo>
                  <a:lnTo>
                    <a:pt x="1584667" y="1271574"/>
                  </a:lnTo>
                  <a:lnTo>
                    <a:pt x="1589849" y="1234973"/>
                  </a:lnTo>
                  <a:close/>
                </a:path>
                <a:path w="6062345" h="1397634">
                  <a:moveTo>
                    <a:pt x="1661858" y="66598"/>
                  </a:moveTo>
                  <a:lnTo>
                    <a:pt x="1620456" y="80492"/>
                  </a:lnTo>
                  <a:lnTo>
                    <a:pt x="1604378" y="99580"/>
                  </a:lnTo>
                  <a:lnTo>
                    <a:pt x="1600606" y="70358"/>
                  </a:lnTo>
                  <a:lnTo>
                    <a:pt x="1564792" y="70358"/>
                  </a:lnTo>
                  <a:lnTo>
                    <a:pt x="1564792" y="226174"/>
                  </a:lnTo>
                  <a:lnTo>
                    <a:pt x="1605000" y="226174"/>
                  </a:lnTo>
                  <a:lnTo>
                    <a:pt x="1605000" y="155181"/>
                  </a:lnTo>
                  <a:lnTo>
                    <a:pt x="1605356" y="146710"/>
                  </a:lnTo>
                  <a:lnTo>
                    <a:pt x="1633905" y="110363"/>
                  </a:lnTo>
                  <a:lnTo>
                    <a:pt x="1641754" y="109004"/>
                  </a:lnTo>
                  <a:lnTo>
                    <a:pt x="1661858" y="109004"/>
                  </a:lnTo>
                  <a:lnTo>
                    <a:pt x="1661858" y="99580"/>
                  </a:lnTo>
                  <a:lnTo>
                    <a:pt x="1661858" y="66598"/>
                  </a:lnTo>
                  <a:close/>
                </a:path>
                <a:path w="6062345" h="1397634">
                  <a:moveTo>
                    <a:pt x="2206472" y="1008303"/>
                  </a:moveTo>
                  <a:lnTo>
                    <a:pt x="2197150" y="959408"/>
                  </a:lnTo>
                  <a:lnTo>
                    <a:pt x="2170315" y="919149"/>
                  </a:lnTo>
                  <a:lnTo>
                    <a:pt x="2130399" y="892314"/>
                  </a:lnTo>
                  <a:lnTo>
                    <a:pt x="2081161" y="882992"/>
                  </a:lnTo>
                  <a:lnTo>
                    <a:pt x="2064461" y="884021"/>
                  </a:lnTo>
                  <a:lnTo>
                    <a:pt x="2018499" y="899579"/>
                  </a:lnTo>
                  <a:lnTo>
                    <a:pt x="1982736" y="931189"/>
                  </a:lnTo>
                  <a:lnTo>
                    <a:pt x="1960918" y="974902"/>
                  </a:lnTo>
                  <a:lnTo>
                    <a:pt x="1956765" y="1008303"/>
                  </a:lnTo>
                  <a:lnTo>
                    <a:pt x="1957806" y="1025410"/>
                  </a:lnTo>
                  <a:lnTo>
                    <a:pt x="1973351" y="1071880"/>
                  </a:lnTo>
                  <a:lnTo>
                    <a:pt x="2005317" y="1107122"/>
                  </a:lnTo>
                  <a:lnTo>
                    <a:pt x="2048446" y="1128547"/>
                  </a:lnTo>
                  <a:lnTo>
                    <a:pt x="2081161" y="1132700"/>
                  </a:lnTo>
                  <a:lnTo>
                    <a:pt x="2098611" y="1131658"/>
                  </a:lnTo>
                  <a:lnTo>
                    <a:pt x="2144738" y="1116114"/>
                  </a:lnTo>
                  <a:lnTo>
                    <a:pt x="2180844" y="1085011"/>
                  </a:lnTo>
                  <a:lnTo>
                    <a:pt x="2202332" y="1041704"/>
                  </a:lnTo>
                  <a:lnTo>
                    <a:pt x="2206472" y="1008303"/>
                  </a:lnTo>
                  <a:close/>
                </a:path>
                <a:path w="6062345" h="1397634">
                  <a:moveTo>
                    <a:pt x="3022104" y="637882"/>
                  </a:moveTo>
                  <a:lnTo>
                    <a:pt x="2833205" y="637882"/>
                  </a:lnTo>
                  <a:lnTo>
                    <a:pt x="2833205" y="548500"/>
                  </a:lnTo>
                  <a:lnTo>
                    <a:pt x="2710650" y="548500"/>
                  </a:lnTo>
                  <a:lnTo>
                    <a:pt x="2710650" y="637882"/>
                  </a:lnTo>
                  <a:lnTo>
                    <a:pt x="2519921" y="637882"/>
                  </a:lnTo>
                  <a:lnTo>
                    <a:pt x="2519921" y="733717"/>
                  </a:lnTo>
                  <a:lnTo>
                    <a:pt x="3022104" y="733717"/>
                  </a:lnTo>
                  <a:lnTo>
                    <a:pt x="3022104" y="709752"/>
                  </a:lnTo>
                  <a:lnTo>
                    <a:pt x="3022104" y="637882"/>
                  </a:lnTo>
                  <a:close/>
                </a:path>
                <a:path w="6062345" h="1397634">
                  <a:moveTo>
                    <a:pt x="3035922" y="1220228"/>
                  </a:moveTo>
                  <a:lnTo>
                    <a:pt x="3032468" y="1187056"/>
                  </a:lnTo>
                  <a:lnTo>
                    <a:pt x="3026714" y="1131773"/>
                  </a:lnTo>
                  <a:lnTo>
                    <a:pt x="2974187" y="1138288"/>
                  </a:lnTo>
                  <a:lnTo>
                    <a:pt x="2920365" y="1143558"/>
                  </a:lnTo>
                  <a:lnTo>
                    <a:pt x="2865729" y="1147711"/>
                  </a:lnTo>
                  <a:lnTo>
                    <a:pt x="2833205" y="1149591"/>
                  </a:lnTo>
                  <a:lnTo>
                    <a:pt x="2833205" y="1087551"/>
                  </a:lnTo>
                  <a:lnTo>
                    <a:pt x="2833205" y="1081379"/>
                  </a:lnTo>
                  <a:lnTo>
                    <a:pt x="2880436" y="1067269"/>
                  </a:lnTo>
                  <a:lnTo>
                    <a:pt x="2912503" y="1048842"/>
                  </a:lnTo>
                  <a:lnTo>
                    <a:pt x="2922130" y="1043317"/>
                  </a:lnTo>
                  <a:lnTo>
                    <a:pt x="2953677" y="1011377"/>
                  </a:lnTo>
                  <a:lnTo>
                    <a:pt x="2961856" y="995400"/>
                  </a:lnTo>
                  <a:lnTo>
                    <a:pt x="2973654" y="972362"/>
                  </a:lnTo>
                  <a:lnTo>
                    <a:pt x="2980639" y="927214"/>
                  </a:lnTo>
                  <a:lnTo>
                    <a:pt x="2973654" y="882459"/>
                  </a:lnTo>
                  <a:lnTo>
                    <a:pt x="2962059" y="859955"/>
                  </a:lnTo>
                  <a:lnTo>
                    <a:pt x="2953677" y="843711"/>
                  </a:lnTo>
                  <a:lnTo>
                    <a:pt x="2922130" y="811923"/>
                  </a:lnTo>
                  <a:lnTo>
                    <a:pt x="2880436" y="788047"/>
                  </a:lnTo>
                  <a:lnTo>
                    <a:pt x="2864535" y="783310"/>
                  </a:lnTo>
                  <a:lnTo>
                    <a:pt x="2864535" y="927214"/>
                  </a:lnTo>
                  <a:lnTo>
                    <a:pt x="2857919" y="956525"/>
                  </a:lnTo>
                  <a:lnTo>
                    <a:pt x="2839199" y="977900"/>
                  </a:lnTo>
                  <a:lnTo>
                    <a:pt x="2810116" y="990968"/>
                  </a:lnTo>
                  <a:lnTo>
                    <a:pt x="2772397" y="995400"/>
                  </a:lnTo>
                  <a:lnTo>
                    <a:pt x="2734284" y="990968"/>
                  </a:lnTo>
                  <a:lnTo>
                    <a:pt x="2705239" y="977900"/>
                  </a:lnTo>
                  <a:lnTo>
                    <a:pt x="2686735" y="956525"/>
                  </a:lnTo>
                  <a:lnTo>
                    <a:pt x="2680246" y="927214"/>
                  </a:lnTo>
                  <a:lnTo>
                    <a:pt x="2686735" y="898436"/>
                  </a:lnTo>
                  <a:lnTo>
                    <a:pt x="2705239" y="877341"/>
                  </a:lnTo>
                  <a:lnTo>
                    <a:pt x="2734284" y="864374"/>
                  </a:lnTo>
                  <a:lnTo>
                    <a:pt x="2772397" y="859955"/>
                  </a:lnTo>
                  <a:lnTo>
                    <a:pt x="2810116" y="864374"/>
                  </a:lnTo>
                  <a:lnTo>
                    <a:pt x="2839199" y="877341"/>
                  </a:lnTo>
                  <a:lnTo>
                    <a:pt x="2857919" y="898436"/>
                  </a:lnTo>
                  <a:lnTo>
                    <a:pt x="2864535" y="927214"/>
                  </a:lnTo>
                  <a:lnTo>
                    <a:pt x="2864535" y="783310"/>
                  </a:lnTo>
                  <a:lnTo>
                    <a:pt x="2830055" y="773023"/>
                  </a:lnTo>
                  <a:lnTo>
                    <a:pt x="2772397" y="767803"/>
                  </a:lnTo>
                  <a:lnTo>
                    <a:pt x="2714409" y="773023"/>
                  </a:lnTo>
                  <a:lnTo>
                    <a:pt x="2663939" y="788047"/>
                  </a:lnTo>
                  <a:lnTo>
                    <a:pt x="2622308" y="811923"/>
                  </a:lnTo>
                  <a:lnTo>
                    <a:pt x="2590901" y="843711"/>
                  </a:lnTo>
                  <a:lnTo>
                    <a:pt x="2571064" y="882459"/>
                  </a:lnTo>
                  <a:lnTo>
                    <a:pt x="2564142" y="927214"/>
                  </a:lnTo>
                  <a:lnTo>
                    <a:pt x="2571064" y="972362"/>
                  </a:lnTo>
                  <a:lnTo>
                    <a:pt x="2590901" y="1011377"/>
                  </a:lnTo>
                  <a:lnTo>
                    <a:pt x="2622308" y="1043317"/>
                  </a:lnTo>
                  <a:lnTo>
                    <a:pt x="2663939" y="1067269"/>
                  </a:lnTo>
                  <a:lnTo>
                    <a:pt x="2710650" y="1081201"/>
                  </a:lnTo>
                  <a:lnTo>
                    <a:pt x="2710650" y="1154544"/>
                  </a:lnTo>
                  <a:lnTo>
                    <a:pt x="2702217" y="1154798"/>
                  </a:lnTo>
                  <a:lnTo>
                    <a:pt x="2649550" y="1155814"/>
                  </a:lnTo>
                  <a:lnTo>
                    <a:pt x="2504249" y="1156652"/>
                  </a:lnTo>
                  <a:lnTo>
                    <a:pt x="2518994" y="1255242"/>
                  </a:lnTo>
                  <a:lnTo>
                    <a:pt x="2610701" y="1254963"/>
                  </a:lnTo>
                  <a:lnTo>
                    <a:pt x="2660078" y="1254302"/>
                  </a:lnTo>
                  <a:lnTo>
                    <a:pt x="2711310" y="1253007"/>
                  </a:lnTo>
                  <a:lnTo>
                    <a:pt x="2763990" y="1250873"/>
                  </a:lnTo>
                  <a:lnTo>
                    <a:pt x="2817736" y="1247686"/>
                  </a:lnTo>
                  <a:lnTo>
                    <a:pt x="2872194" y="1243241"/>
                  </a:lnTo>
                  <a:lnTo>
                    <a:pt x="2926969" y="1237322"/>
                  </a:lnTo>
                  <a:lnTo>
                    <a:pt x="2981668" y="1229728"/>
                  </a:lnTo>
                  <a:lnTo>
                    <a:pt x="3035922" y="1220228"/>
                  </a:lnTo>
                  <a:close/>
                </a:path>
                <a:path w="6062345" h="1397634">
                  <a:moveTo>
                    <a:pt x="3299460" y="890358"/>
                  </a:moveTo>
                  <a:lnTo>
                    <a:pt x="3192564" y="890358"/>
                  </a:lnTo>
                  <a:lnTo>
                    <a:pt x="3192564" y="543902"/>
                  </a:lnTo>
                  <a:lnTo>
                    <a:pt x="3069094" y="543902"/>
                  </a:lnTo>
                  <a:lnTo>
                    <a:pt x="3069094" y="1397152"/>
                  </a:lnTo>
                  <a:lnTo>
                    <a:pt x="3192564" y="1397152"/>
                  </a:lnTo>
                  <a:lnTo>
                    <a:pt x="3192564" y="991717"/>
                  </a:lnTo>
                  <a:lnTo>
                    <a:pt x="3299460" y="991717"/>
                  </a:lnTo>
                  <a:lnTo>
                    <a:pt x="3299460" y="890358"/>
                  </a:lnTo>
                  <a:close/>
                </a:path>
                <a:path w="6062345" h="1397634">
                  <a:moveTo>
                    <a:pt x="3863302" y="920762"/>
                  </a:moveTo>
                  <a:lnTo>
                    <a:pt x="3810673" y="899604"/>
                  </a:lnTo>
                  <a:lnTo>
                    <a:pt x="3767061" y="872299"/>
                  </a:lnTo>
                  <a:lnTo>
                    <a:pt x="3732136" y="839825"/>
                  </a:lnTo>
                  <a:lnTo>
                    <a:pt x="3705568" y="803135"/>
                  </a:lnTo>
                  <a:lnTo>
                    <a:pt x="3687013" y="763206"/>
                  </a:lnTo>
                  <a:lnTo>
                    <a:pt x="3676116" y="721004"/>
                  </a:lnTo>
                  <a:lnTo>
                    <a:pt x="3672560" y="677506"/>
                  </a:lnTo>
                  <a:lnTo>
                    <a:pt x="3672560" y="589965"/>
                  </a:lnTo>
                  <a:lnTo>
                    <a:pt x="3648608" y="589965"/>
                  </a:lnTo>
                  <a:lnTo>
                    <a:pt x="3573043" y="589965"/>
                  </a:lnTo>
                  <a:lnTo>
                    <a:pt x="3548176" y="589965"/>
                  </a:lnTo>
                  <a:lnTo>
                    <a:pt x="3548176" y="665530"/>
                  </a:lnTo>
                  <a:lnTo>
                    <a:pt x="3545395" y="708850"/>
                  </a:lnTo>
                  <a:lnTo>
                    <a:pt x="3536873" y="751255"/>
                  </a:lnTo>
                  <a:lnTo>
                    <a:pt x="3522268" y="791959"/>
                  </a:lnTo>
                  <a:lnTo>
                    <a:pt x="3501288" y="830237"/>
                  </a:lnTo>
                  <a:lnTo>
                    <a:pt x="3473615" y="865314"/>
                  </a:lnTo>
                  <a:lnTo>
                    <a:pt x="3438931" y="896429"/>
                  </a:lnTo>
                  <a:lnTo>
                    <a:pt x="3396932" y="922845"/>
                  </a:lnTo>
                  <a:lnTo>
                    <a:pt x="3347301" y="943800"/>
                  </a:lnTo>
                  <a:lnTo>
                    <a:pt x="3412718" y="1040549"/>
                  </a:lnTo>
                  <a:lnTo>
                    <a:pt x="3458730" y="1020965"/>
                  </a:lnTo>
                  <a:lnTo>
                    <a:pt x="3499523" y="996238"/>
                  </a:lnTo>
                  <a:lnTo>
                    <a:pt x="3535184" y="966800"/>
                  </a:lnTo>
                  <a:lnTo>
                    <a:pt x="3565804" y="933094"/>
                  </a:lnTo>
                  <a:lnTo>
                    <a:pt x="3591483" y="895540"/>
                  </a:lnTo>
                  <a:lnTo>
                    <a:pt x="3612286" y="854595"/>
                  </a:lnTo>
                  <a:lnTo>
                    <a:pt x="3616909" y="864857"/>
                  </a:lnTo>
                  <a:lnTo>
                    <a:pt x="3641877" y="904074"/>
                  </a:lnTo>
                  <a:lnTo>
                    <a:pt x="3672560" y="939266"/>
                  </a:lnTo>
                  <a:lnTo>
                    <a:pt x="3709060" y="969924"/>
                  </a:lnTo>
                  <a:lnTo>
                    <a:pt x="3751427" y="995553"/>
                  </a:lnTo>
                  <a:lnTo>
                    <a:pt x="3799725" y="1015669"/>
                  </a:lnTo>
                  <a:lnTo>
                    <a:pt x="3863302" y="920762"/>
                  </a:lnTo>
                  <a:close/>
                </a:path>
                <a:path w="6062345" h="1397634">
                  <a:moveTo>
                    <a:pt x="4042981" y="1232217"/>
                  </a:moveTo>
                  <a:lnTo>
                    <a:pt x="4022801" y="1162900"/>
                  </a:lnTo>
                  <a:lnTo>
                    <a:pt x="3965117" y="1111046"/>
                  </a:lnTo>
                  <a:lnTo>
                    <a:pt x="3923576" y="1092250"/>
                  </a:lnTo>
                  <a:lnTo>
                    <a:pt x="3921353" y="1091641"/>
                  </a:lnTo>
                  <a:lnTo>
                    <a:pt x="3921353" y="1232217"/>
                  </a:lnTo>
                  <a:lnTo>
                    <a:pt x="3910584" y="1263370"/>
                  </a:lnTo>
                  <a:lnTo>
                    <a:pt x="3878732" y="1285189"/>
                  </a:lnTo>
                  <a:lnTo>
                    <a:pt x="3826497" y="1298041"/>
                  </a:lnTo>
                  <a:lnTo>
                    <a:pt x="3754577" y="1302245"/>
                  </a:lnTo>
                  <a:lnTo>
                    <a:pt x="3682504" y="1298041"/>
                  </a:lnTo>
                  <a:lnTo>
                    <a:pt x="3629952" y="1285189"/>
                  </a:lnTo>
                  <a:lnTo>
                    <a:pt x="3597783" y="1263370"/>
                  </a:lnTo>
                  <a:lnTo>
                    <a:pt x="3586873" y="1232217"/>
                  </a:lnTo>
                  <a:lnTo>
                    <a:pt x="3597783" y="1201445"/>
                  </a:lnTo>
                  <a:lnTo>
                    <a:pt x="3629952" y="1179576"/>
                  </a:lnTo>
                  <a:lnTo>
                    <a:pt x="3682504" y="1166520"/>
                  </a:lnTo>
                  <a:lnTo>
                    <a:pt x="3754577" y="1162177"/>
                  </a:lnTo>
                  <a:lnTo>
                    <a:pt x="3826497" y="1166520"/>
                  </a:lnTo>
                  <a:lnTo>
                    <a:pt x="3878732" y="1179576"/>
                  </a:lnTo>
                  <a:lnTo>
                    <a:pt x="3910584" y="1201445"/>
                  </a:lnTo>
                  <a:lnTo>
                    <a:pt x="3921353" y="1232217"/>
                  </a:lnTo>
                  <a:lnTo>
                    <a:pt x="3921353" y="1091641"/>
                  </a:lnTo>
                  <a:lnTo>
                    <a:pt x="3874274" y="1078534"/>
                  </a:lnTo>
                  <a:lnTo>
                    <a:pt x="3817759" y="1070127"/>
                  </a:lnTo>
                  <a:lnTo>
                    <a:pt x="3754577" y="1067269"/>
                  </a:lnTo>
                  <a:lnTo>
                    <a:pt x="3691077" y="1070127"/>
                  </a:lnTo>
                  <a:lnTo>
                    <a:pt x="3634333" y="1078534"/>
                  </a:lnTo>
                  <a:lnTo>
                    <a:pt x="3584879" y="1092250"/>
                  </a:lnTo>
                  <a:lnTo>
                    <a:pt x="3543223" y="1111046"/>
                  </a:lnTo>
                  <a:lnTo>
                    <a:pt x="3509899" y="1134668"/>
                  </a:lnTo>
                  <a:lnTo>
                    <a:pt x="3470376" y="1195489"/>
                  </a:lnTo>
                  <a:lnTo>
                    <a:pt x="3465245" y="1232217"/>
                  </a:lnTo>
                  <a:lnTo>
                    <a:pt x="3470376" y="1269199"/>
                  </a:lnTo>
                  <a:lnTo>
                    <a:pt x="3509899" y="1330159"/>
                  </a:lnTo>
                  <a:lnTo>
                    <a:pt x="3543223" y="1353731"/>
                  </a:lnTo>
                  <a:lnTo>
                    <a:pt x="3584879" y="1372412"/>
                  </a:lnTo>
                  <a:lnTo>
                    <a:pt x="3634333" y="1386014"/>
                  </a:lnTo>
                  <a:lnTo>
                    <a:pt x="3691077" y="1394333"/>
                  </a:lnTo>
                  <a:lnTo>
                    <a:pt x="3754577" y="1397152"/>
                  </a:lnTo>
                  <a:lnTo>
                    <a:pt x="3817759" y="1394333"/>
                  </a:lnTo>
                  <a:lnTo>
                    <a:pt x="3874274" y="1386014"/>
                  </a:lnTo>
                  <a:lnTo>
                    <a:pt x="3923576" y="1372412"/>
                  </a:lnTo>
                  <a:lnTo>
                    <a:pt x="3965117" y="1353731"/>
                  </a:lnTo>
                  <a:lnTo>
                    <a:pt x="3998379" y="1330159"/>
                  </a:lnTo>
                  <a:lnTo>
                    <a:pt x="4022509" y="1302245"/>
                  </a:lnTo>
                  <a:lnTo>
                    <a:pt x="4022801" y="1301915"/>
                  </a:lnTo>
                  <a:lnTo>
                    <a:pt x="4037850" y="1269199"/>
                  </a:lnTo>
                  <a:lnTo>
                    <a:pt x="4042981" y="1232217"/>
                  </a:lnTo>
                  <a:close/>
                </a:path>
                <a:path w="6062345" h="1397634">
                  <a:moveTo>
                    <a:pt x="4146181" y="741083"/>
                  </a:moveTo>
                  <a:lnTo>
                    <a:pt x="4032847" y="741083"/>
                  </a:lnTo>
                  <a:lnTo>
                    <a:pt x="4032847" y="543902"/>
                  </a:lnTo>
                  <a:lnTo>
                    <a:pt x="3910292" y="543902"/>
                  </a:lnTo>
                  <a:lnTo>
                    <a:pt x="3910292" y="1047927"/>
                  </a:lnTo>
                  <a:lnTo>
                    <a:pt x="4032847" y="1047927"/>
                  </a:lnTo>
                  <a:lnTo>
                    <a:pt x="4032847" y="842441"/>
                  </a:lnTo>
                  <a:lnTo>
                    <a:pt x="4146181" y="842441"/>
                  </a:lnTo>
                  <a:lnTo>
                    <a:pt x="4146181" y="741083"/>
                  </a:lnTo>
                  <a:close/>
                </a:path>
                <a:path w="6062345" h="1397634">
                  <a:moveTo>
                    <a:pt x="5108346" y="1257096"/>
                  </a:moveTo>
                  <a:lnTo>
                    <a:pt x="5103317" y="1225143"/>
                  </a:lnTo>
                  <a:lnTo>
                    <a:pt x="5093868" y="1207338"/>
                  </a:lnTo>
                  <a:lnTo>
                    <a:pt x="5088445" y="1197114"/>
                  </a:lnTo>
                  <a:lnTo>
                    <a:pt x="5064087" y="1173099"/>
                  </a:lnTo>
                  <a:lnTo>
                    <a:pt x="5030609" y="1153198"/>
                  </a:lnTo>
                  <a:lnTo>
                    <a:pt x="4988357" y="1137539"/>
                  </a:lnTo>
                  <a:lnTo>
                    <a:pt x="4984877" y="1136764"/>
                  </a:lnTo>
                  <a:lnTo>
                    <a:pt x="4984877" y="1257096"/>
                  </a:lnTo>
                  <a:lnTo>
                    <a:pt x="4974539" y="1280172"/>
                  </a:lnTo>
                  <a:lnTo>
                    <a:pt x="4942954" y="1295908"/>
                  </a:lnTo>
                  <a:lnTo>
                    <a:pt x="4889246" y="1304899"/>
                  </a:lnTo>
                  <a:lnTo>
                    <a:pt x="4812576" y="1307769"/>
                  </a:lnTo>
                  <a:lnTo>
                    <a:pt x="4735360" y="1304899"/>
                  </a:lnTo>
                  <a:lnTo>
                    <a:pt x="4681385" y="1295908"/>
                  </a:lnTo>
                  <a:lnTo>
                    <a:pt x="4649686" y="1280172"/>
                  </a:lnTo>
                  <a:lnTo>
                    <a:pt x="4639335" y="1257096"/>
                  </a:lnTo>
                  <a:lnTo>
                    <a:pt x="4649686" y="1234541"/>
                  </a:lnTo>
                  <a:lnTo>
                    <a:pt x="4681385" y="1219085"/>
                  </a:lnTo>
                  <a:lnTo>
                    <a:pt x="4735360" y="1210183"/>
                  </a:lnTo>
                  <a:lnTo>
                    <a:pt x="4812576" y="1207338"/>
                  </a:lnTo>
                  <a:lnTo>
                    <a:pt x="4889246" y="1210183"/>
                  </a:lnTo>
                  <a:lnTo>
                    <a:pt x="4942954" y="1219085"/>
                  </a:lnTo>
                  <a:lnTo>
                    <a:pt x="4974539" y="1234541"/>
                  </a:lnTo>
                  <a:lnTo>
                    <a:pt x="4984877" y="1257096"/>
                  </a:lnTo>
                  <a:lnTo>
                    <a:pt x="4984877" y="1136764"/>
                  </a:lnTo>
                  <a:lnTo>
                    <a:pt x="4937696" y="1126223"/>
                  </a:lnTo>
                  <a:lnTo>
                    <a:pt x="4878984" y="1119352"/>
                  </a:lnTo>
                  <a:lnTo>
                    <a:pt x="4812576" y="1117028"/>
                  </a:lnTo>
                  <a:lnTo>
                    <a:pt x="4745850" y="1119352"/>
                  </a:lnTo>
                  <a:lnTo>
                    <a:pt x="4686909" y="1126223"/>
                  </a:lnTo>
                  <a:lnTo>
                    <a:pt x="4636084" y="1137539"/>
                  </a:lnTo>
                  <a:lnTo>
                    <a:pt x="4593729" y="1153198"/>
                  </a:lnTo>
                  <a:lnTo>
                    <a:pt x="4560189" y="1173099"/>
                  </a:lnTo>
                  <a:lnTo>
                    <a:pt x="4520908" y="1225143"/>
                  </a:lnTo>
                  <a:lnTo>
                    <a:pt x="4515866" y="1257096"/>
                  </a:lnTo>
                  <a:lnTo>
                    <a:pt x="4520908" y="1289304"/>
                  </a:lnTo>
                  <a:lnTo>
                    <a:pt x="4560189" y="1341488"/>
                  </a:lnTo>
                  <a:lnTo>
                    <a:pt x="4593729" y="1361325"/>
                  </a:lnTo>
                  <a:lnTo>
                    <a:pt x="4636084" y="1376883"/>
                  </a:lnTo>
                  <a:lnTo>
                    <a:pt x="4686909" y="1388097"/>
                  </a:lnTo>
                  <a:lnTo>
                    <a:pt x="4745850" y="1394879"/>
                  </a:lnTo>
                  <a:lnTo>
                    <a:pt x="4812576" y="1397152"/>
                  </a:lnTo>
                  <a:lnTo>
                    <a:pt x="4878984" y="1394879"/>
                  </a:lnTo>
                  <a:lnTo>
                    <a:pt x="4937696" y="1388097"/>
                  </a:lnTo>
                  <a:lnTo>
                    <a:pt x="4988357" y="1376883"/>
                  </a:lnTo>
                  <a:lnTo>
                    <a:pt x="5030609" y="1361325"/>
                  </a:lnTo>
                  <a:lnTo>
                    <a:pt x="5064087" y="1341488"/>
                  </a:lnTo>
                  <a:lnTo>
                    <a:pt x="5093563" y="1307769"/>
                  </a:lnTo>
                  <a:lnTo>
                    <a:pt x="5103317" y="1289304"/>
                  </a:lnTo>
                  <a:lnTo>
                    <a:pt x="5108346" y="1257096"/>
                  </a:lnTo>
                  <a:close/>
                </a:path>
                <a:path w="6062345" h="1397634">
                  <a:moveTo>
                    <a:pt x="5199570" y="983424"/>
                  </a:moveTo>
                  <a:lnTo>
                    <a:pt x="4874311" y="983424"/>
                  </a:lnTo>
                  <a:lnTo>
                    <a:pt x="4874311" y="931824"/>
                  </a:lnTo>
                  <a:lnTo>
                    <a:pt x="5117566" y="931824"/>
                  </a:lnTo>
                  <a:lnTo>
                    <a:pt x="5117566" y="892200"/>
                  </a:lnTo>
                  <a:lnTo>
                    <a:pt x="5117566" y="891286"/>
                  </a:lnTo>
                  <a:lnTo>
                    <a:pt x="5117566" y="838758"/>
                  </a:lnTo>
                  <a:lnTo>
                    <a:pt x="4644872" y="838758"/>
                  </a:lnTo>
                  <a:lnTo>
                    <a:pt x="4644872" y="792683"/>
                  </a:lnTo>
                  <a:lnTo>
                    <a:pt x="5091760" y="792683"/>
                  </a:lnTo>
                  <a:lnTo>
                    <a:pt x="5091760" y="703313"/>
                  </a:lnTo>
                  <a:lnTo>
                    <a:pt x="4644872" y="703313"/>
                  </a:lnTo>
                  <a:lnTo>
                    <a:pt x="4644872" y="658152"/>
                  </a:lnTo>
                  <a:lnTo>
                    <a:pt x="5111115" y="658152"/>
                  </a:lnTo>
                  <a:lnTo>
                    <a:pt x="5111115" y="565086"/>
                  </a:lnTo>
                  <a:lnTo>
                    <a:pt x="4523244" y="565086"/>
                  </a:lnTo>
                  <a:lnTo>
                    <a:pt x="4523244" y="931824"/>
                  </a:lnTo>
                  <a:lnTo>
                    <a:pt x="4751756" y="931824"/>
                  </a:lnTo>
                  <a:lnTo>
                    <a:pt x="4751756" y="983424"/>
                  </a:lnTo>
                  <a:lnTo>
                    <a:pt x="4427410" y="983424"/>
                  </a:lnTo>
                  <a:lnTo>
                    <a:pt x="4427410" y="1079258"/>
                  </a:lnTo>
                  <a:lnTo>
                    <a:pt x="5199570" y="1079258"/>
                  </a:lnTo>
                  <a:lnTo>
                    <a:pt x="5199570" y="1018438"/>
                  </a:lnTo>
                  <a:lnTo>
                    <a:pt x="5199570" y="983424"/>
                  </a:lnTo>
                  <a:close/>
                </a:path>
                <a:path w="6062345" h="1397634">
                  <a:moveTo>
                    <a:pt x="5784621" y="637882"/>
                  </a:moveTo>
                  <a:lnTo>
                    <a:pt x="5595721" y="637882"/>
                  </a:lnTo>
                  <a:lnTo>
                    <a:pt x="5595721" y="548500"/>
                  </a:lnTo>
                  <a:lnTo>
                    <a:pt x="5473166" y="548500"/>
                  </a:lnTo>
                  <a:lnTo>
                    <a:pt x="5473166" y="637882"/>
                  </a:lnTo>
                  <a:lnTo>
                    <a:pt x="5282438" y="637882"/>
                  </a:lnTo>
                  <a:lnTo>
                    <a:pt x="5282438" y="733717"/>
                  </a:lnTo>
                  <a:lnTo>
                    <a:pt x="5784621" y="733717"/>
                  </a:lnTo>
                  <a:lnTo>
                    <a:pt x="5784621" y="709752"/>
                  </a:lnTo>
                  <a:lnTo>
                    <a:pt x="5784621" y="637882"/>
                  </a:lnTo>
                  <a:close/>
                </a:path>
                <a:path w="6062345" h="1397634">
                  <a:moveTo>
                    <a:pt x="5798439" y="1220228"/>
                  </a:moveTo>
                  <a:lnTo>
                    <a:pt x="5794984" y="1187056"/>
                  </a:lnTo>
                  <a:lnTo>
                    <a:pt x="5789219" y="1131773"/>
                  </a:lnTo>
                  <a:lnTo>
                    <a:pt x="5736704" y="1138288"/>
                  </a:lnTo>
                  <a:lnTo>
                    <a:pt x="5682869" y="1143558"/>
                  </a:lnTo>
                  <a:lnTo>
                    <a:pt x="5628246" y="1147711"/>
                  </a:lnTo>
                  <a:lnTo>
                    <a:pt x="5595721" y="1149591"/>
                  </a:lnTo>
                  <a:lnTo>
                    <a:pt x="5595721" y="1087551"/>
                  </a:lnTo>
                  <a:lnTo>
                    <a:pt x="5595721" y="1081379"/>
                  </a:lnTo>
                  <a:lnTo>
                    <a:pt x="5642953" y="1067269"/>
                  </a:lnTo>
                  <a:lnTo>
                    <a:pt x="5675020" y="1048842"/>
                  </a:lnTo>
                  <a:lnTo>
                    <a:pt x="5684634" y="1043317"/>
                  </a:lnTo>
                  <a:lnTo>
                    <a:pt x="5716194" y="1011377"/>
                  </a:lnTo>
                  <a:lnTo>
                    <a:pt x="5724372" y="995400"/>
                  </a:lnTo>
                  <a:lnTo>
                    <a:pt x="5736171" y="972362"/>
                  </a:lnTo>
                  <a:lnTo>
                    <a:pt x="5743156" y="927214"/>
                  </a:lnTo>
                  <a:lnTo>
                    <a:pt x="5736171" y="882459"/>
                  </a:lnTo>
                  <a:lnTo>
                    <a:pt x="5724563" y="859955"/>
                  </a:lnTo>
                  <a:lnTo>
                    <a:pt x="5716194" y="843711"/>
                  </a:lnTo>
                  <a:lnTo>
                    <a:pt x="5684634" y="811923"/>
                  </a:lnTo>
                  <a:lnTo>
                    <a:pt x="5642953" y="788047"/>
                  </a:lnTo>
                  <a:lnTo>
                    <a:pt x="5627052" y="783310"/>
                  </a:lnTo>
                  <a:lnTo>
                    <a:pt x="5627052" y="927214"/>
                  </a:lnTo>
                  <a:lnTo>
                    <a:pt x="5620423" y="956525"/>
                  </a:lnTo>
                  <a:lnTo>
                    <a:pt x="5601716" y="977900"/>
                  </a:lnTo>
                  <a:lnTo>
                    <a:pt x="5572633" y="990968"/>
                  </a:lnTo>
                  <a:lnTo>
                    <a:pt x="5534901" y="995400"/>
                  </a:lnTo>
                  <a:lnTo>
                    <a:pt x="5496801" y="990968"/>
                  </a:lnTo>
                  <a:lnTo>
                    <a:pt x="5467756" y="977900"/>
                  </a:lnTo>
                  <a:lnTo>
                    <a:pt x="5449252" y="956525"/>
                  </a:lnTo>
                  <a:lnTo>
                    <a:pt x="5442763" y="927214"/>
                  </a:lnTo>
                  <a:lnTo>
                    <a:pt x="5449252" y="898436"/>
                  </a:lnTo>
                  <a:lnTo>
                    <a:pt x="5467756" y="877341"/>
                  </a:lnTo>
                  <a:lnTo>
                    <a:pt x="5496801" y="864374"/>
                  </a:lnTo>
                  <a:lnTo>
                    <a:pt x="5534901" y="859955"/>
                  </a:lnTo>
                  <a:lnTo>
                    <a:pt x="5572633" y="864374"/>
                  </a:lnTo>
                  <a:lnTo>
                    <a:pt x="5601716" y="877341"/>
                  </a:lnTo>
                  <a:lnTo>
                    <a:pt x="5620423" y="898436"/>
                  </a:lnTo>
                  <a:lnTo>
                    <a:pt x="5627052" y="927214"/>
                  </a:lnTo>
                  <a:lnTo>
                    <a:pt x="5627052" y="783310"/>
                  </a:lnTo>
                  <a:lnTo>
                    <a:pt x="5592559" y="773023"/>
                  </a:lnTo>
                  <a:lnTo>
                    <a:pt x="5534901" y="767803"/>
                  </a:lnTo>
                  <a:lnTo>
                    <a:pt x="5476926" y="773023"/>
                  </a:lnTo>
                  <a:lnTo>
                    <a:pt x="5426443" y="788047"/>
                  </a:lnTo>
                  <a:lnTo>
                    <a:pt x="5384825" y="811923"/>
                  </a:lnTo>
                  <a:lnTo>
                    <a:pt x="5353418" y="843711"/>
                  </a:lnTo>
                  <a:lnTo>
                    <a:pt x="5333581" y="882459"/>
                  </a:lnTo>
                  <a:lnTo>
                    <a:pt x="5326659" y="927214"/>
                  </a:lnTo>
                  <a:lnTo>
                    <a:pt x="5333581" y="972362"/>
                  </a:lnTo>
                  <a:lnTo>
                    <a:pt x="5353418" y="1011377"/>
                  </a:lnTo>
                  <a:lnTo>
                    <a:pt x="5384825" y="1043317"/>
                  </a:lnTo>
                  <a:lnTo>
                    <a:pt x="5426443" y="1067269"/>
                  </a:lnTo>
                  <a:lnTo>
                    <a:pt x="5473166" y="1081201"/>
                  </a:lnTo>
                  <a:lnTo>
                    <a:pt x="5473166" y="1154544"/>
                  </a:lnTo>
                  <a:lnTo>
                    <a:pt x="5464734" y="1154798"/>
                  </a:lnTo>
                  <a:lnTo>
                    <a:pt x="5412067" y="1155814"/>
                  </a:lnTo>
                  <a:lnTo>
                    <a:pt x="5266766" y="1156652"/>
                  </a:lnTo>
                  <a:lnTo>
                    <a:pt x="5281511" y="1255242"/>
                  </a:lnTo>
                  <a:lnTo>
                    <a:pt x="5373217" y="1254963"/>
                  </a:lnTo>
                  <a:lnTo>
                    <a:pt x="5422595" y="1254302"/>
                  </a:lnTo>
                  <a:lnTo>
                    <a:pt x="5473814" y="1253007"/>
                  </a:lnTo>
                  <a:lnTo>
                    <a:pt x="5526494" y="1250873"/>
                  </a:lnTo>
                  <a:lnTo>
                    <a:pt x="5580253" y="1247686"/>
                  </a:lnTo>
                  <a:lnTo>
                    <a:pt x="5634710" y="1243241"/>
                  </a:lnTo>
                  <a:lnTo>
                    <a:pt x="5689473" y="1237322"/>
                  </a:lnTo>
                  <a:lnTo>
                    <a:pt x="5744184" y="1229728"/>
                  </a:lnTo>
                  <a:lnTo>
                    <a:pt x="5798439" y="1220228"/>
                  </a:lnTo>
                  <a:close/>
                </a:path>
                <a:path w="6062345" h="1397634">
                  <a:moveTo>
                    <a:pt x="6061964" y="890358"/>
                  </a:moveTo>
                  <a:lnTo>
                    <a:pt x="5955081" y="890358"/>
                  </a:lnTo>
                  <a:lnTo>
                    <a:pt x="5955081" y="543902"/>
                  </a:lnTo>
                  <a:lnTo>
                    <a:pt x="5831611" y="543902"/>
                  </a:lnTo>
                  <a:lnTo>
                    <a:pt x="5831611" y="1397152"/>
                  </a:lnTo>
                  <a:lnTo>
                    <a:pt x="5955081" y="1397152"/>
                  </a:lnTo>
                  <a:lnTo>
                    <a:pt x="5955081" y="991717"/>
                  </a:lnTo>
                  <a:lnTo>
                    <a:pt x="6061964" y="991717"/>
                  </a:lnTo>
                  <a:lnTo>
                    <a:pt x="6061964" y="890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6617"/>
            <a:ext cx="20104100" cy="10272395"/>
            <a:chOff x="0" y="1036617"/>
            <a:chExt cx="20104100" cy="10272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29451" cy="9575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572" y="10640914"/>
              <a:ext cx="225719" cy="2253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47906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954" y="1036617"/>
              <a:ext cx="11036313" cy="8271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69951" y="1036617"/>
              <a:ext cx="11036935" cy="8272145"/>
            </a:xfrm>
            <a:custGeom>
              <a:avLst/>
              <a:gdLst/>
              <a:ahLst/>
              <a:cxnLst/>
              <a:rect l="l" t="t" r="r" b="b"/>
              <a:pathLst>
                <a:path w="11036935" h="8272145">
                  <a:moveTo>
                    <a:pt x="11036313" y="0"/>
                  </a:moveTo>
                  <a:lnTo>
                    <a:pt x="11025835" y="0"/>
                  </a:lnTo>
                  <a:lnTo>
                    <a:pt x="11025835" y="10477"/>
                  </a:lnTo>
                  <a:lnTo>
                    <a:pt x="11025835" y="8261528"/>
                  </a:lnTo>
                  <a:lnTo>
                    <a:pt x="10464" y="8261528"/>
                  </a:lnTo>
                  <a:lnTo>
                    <a:pt x="10464" y="10477"/>
                  </a:lnTo>
                  <a:lnTo>
                    <a:pt x="11025835" y="10477"/>
                  </a:lnTo>
                  <a:lnTo>
                    <a:pt x="11025835" y="0"/>
                  </a:lnTo>
                  <a:lnTo>
                    <a:pt x="10464" y="0"/>
                  </a:lnTo>
                  <a:lnTo>
                    <a:pt x="10464" y="495"/>
                  </a:lnTo>
                  <a:lnTo>
                    <a:pt x="0" y="495"/>
                  </a:lnTo>
                  <a:lnTo>
                    <a:pt x="0" y="10477"/>
                  </a:lnTo>
                  <a:lnTo>
                    <a:pt x="0" y="8261528"/>
                  </a:lnTo>
                  <a:lnTo>
                    <a:pt x="0" y="8261845"/>
                  </a:lnTo>
                  <a:lnTo>
                    <a:pt x="0" y="8272005"/>
                  </a:lnTo>
                  <a:lnTo>
                    <a:pt x="10464" y="8272005"/>
                  </a:lnTo>
                  <a:lnTo>
                    <a:pt x="11025835" y="8272005"/>
                  </a:lnTo>
                  <a:lnTo>
                    <a:pt x="11036313" y="8272005"/>
                  </a:lnTo>
                  <a:lnTo>
                    <a:pt x="11036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9665"/>
            <a:ext cx="20104100" cy="10648950"/>
            <a:chOff x="0" y="659665"/>
            <a:chExt cx="20104100" cy="10648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29451" cy="9575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572" y="10640914"/>
              <a:ext cx="225719" cy="2253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47906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6906" y="659665"/>
              <a:ext cx="11695978" cy="84814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46900" y="659669"/>
              <a:ext cx="11696065" cy="8481695"/>
            </a:xfrm>
            <a:custGeom>
              <a:avLst/>
              <a:gdLst/>
              <a:ahLst/>
              <a:cxnLst/>
              <a:rect l="l" t="t" r="r" b="b"/>
              <a:pathLst>
                <a:path w="11696065" h="8481695">
                  <a:moveTo>
                    <a:pt x="11695976" y="0"/>
                  </a:moveTo>
                  <a:lnTo>
                    <a:pt x="11685511" y="0"/>
                  </a:lnTo>
                  <a:lnTo>
                    <a:pt x="11685511" y="10477"/>
                  </a:lnTo>
                  <a:lnTo>
                    <a:pt x="11685511" y="8470951"/>
                  </a:lnTo>
                  <a:lnTo>
                    <a:pt x="10464" y="8470951"/>
                  </a:lnTo>
                  <a:lnTo>
                    <a:pt x="10464" y="10477"/>
                  </a:lnTo>
                  <a:lnTo>
                    <a:pt x="11685511" y="10477"/>
                  </a:lnTo>
                  <a:lnTo>
                    <a:pt x="11685511" y="0"/>
                  </a:lnTo>
                  <a:lnTo>
                    <a:pt x="10464" y="0"/>
                  </a:lnTo>
                  <a:lnTo>
                    <a:pt x="10464" y="355"/>
                  </a:lnTo>
                  <a:lnTo>
                    <a:pt x="0" y="355"/>
                  </a:lnTo>
                  <a:lnTo>
                    <a:pt x="0" y="8481416"/>
                  </a:lnTo>
                  <a:lnTo>
                    <a:pt x="10464" y="8481416"/>
                  </a:lnTo>
                  <a:lnTo>
                    <a:pt x="11685511" y="8481416"/>
                  </a:lnTo>
                  <a:lnTo>
                    <a:pt x="11695976" y="8481416"/>
                  </a:lnTo>
                  <a:lnTo>
                    <a:pt x="11695976" y="10477"/>
                  </a:lnTo>
                  <a:lnTo>
                    <a:pt x="1169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1560" cy="11308715"/>
          </a:xfrm>
          <a:custGeom>
            <a:avLst/>
            <a:gdLst/>
            <a:ahLst/>
            <a:cxnLst/>
            <a:rect l="l" t="t" r="r" b="b"/>
            <a:pathLst>
              <a:path w="20101560" h="11308715">
                <a:moveTo>
                  <a:pt x="0" y="11308556"/>
                </a:moveTo>
                <a:lnTo>
                  <a:pt x="0" y="0"/>
                </a:lnTo>
                <a:lnTo>
                  <a:pt x="20101500" y="0"/>
                </a:lnTo>
                <a:lnTo>
                  <a:pt x="20101500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69905" y="0"/>
            <a:ext cx="6434455" cy="7336155"/>
          </a:xfrm>
          <a:custGeom>
            <a:avLst/>
            <a:gdLst/>
            <a:ahLst/>
            <a:cxnLst/>
            <a:rect l="l" t="t" r="r" b="b"/>
            <a:pathLst>
              <a:path w="6434455" h="7336155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34193" y="7335632"/>
                </a:lnTo>
                <a:lnTo>
                  <a:pt x="6434193" y="1855548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000000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622524"/>
            <a:ext cx="20104100" cy="9686290"/>
            <a:chOff x="0" y="1622524"/>
            <a:chExt cx="20104100" cy="9686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29451" cy="957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1812" y="1622987"/>
              <a:ext cx="7748455" cy="57589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21807" y="1622532"/>
              <a:ext cx="7748905" cy="5759450"/>
            </a:xfrm>
            <a:custGeom>
              <a:avLst/>
              <a:gdLst/>
              <a:ahLst/>
              <a:cxnLst/>
              <a:rect l="l" t="t" r="r" b="b"/>
              <a:pathLst>
                <a:path w="7748905" h="5759450">
                  <a:moveTo>
                    <a:pt x="7748448" y="457"/>
                  </a:moveTo>
                  <a:lnTo>
                    <a:pt x="7737983" y="457"/>
                  </a:lnTo>
                  <a:lnTo>
                    <a:pt x="7737983" y="10934"/>
                  </a:lnTo>
                  <a:lnTo>
                    <a:pt x="7737983" y="5748972"/>
                  </a:lnTo>
                  <a:lnTo>
                    <a:pt x="10464" y="5748972"/>
                  </a:lnTo>
                  <a:lnTo>
                    <a:pt x="10464" y="10934"/>
                  </a:lnTo>
                  <a:lnTo>
                    <a:pt x="7737983" y="10934"/>
                  </a:lnTo>
                  <a:lnTo>
                    <a:pt x="7737983" y="457"/>
                  </a:lnTo>
                  <a:lnTo>
                    <a:pt x="10464" y="457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457"/>
                  </a:lnTo>
                  <a:lnTo>
                    <a:pt x="0" y="10934"/>
                  </a:lnTo>
                  <a:lnTo>
                    <a:pt x="0" y="5749290"/>
                  </a:lnTo>
                  <a:lnTo>
                    <a:pt x="0" y="5759450"/>
                  </a:lnTo>
                  <a:lnTo>
                    <a:pt x="10464" y="5759450"/>
                  </a:lnTo>
                  <a:lnTo>
                    <a:pt x="7737983" y="5759450"/>
                  </a:lnTo>
                  <a:lnTo>
                    <a:pt x="7748448" y="5759450"/>
                  </a:lnTo>
                  <a:lnTo>
                    <a:pt x="7748448" y="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5381" y="3162207"/>
              <a:ext cx="5758986" cy="63662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2298" y="3057498"/>
              <a:ext cx="7926460" cy="53506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02290" y="3057505"/>
              <a:ext cx="7926705" cy="5351145"/>
            </a:xfrm>
            <a:custGeom>
              <a:avLst/>
              <a:gdLst/>
              <a:ahLst/>
              <a:cxnLst/>
              <a:rect l="l" t="t" r="r" b="b"/>
              <a:pathLst>
                <a:path w="7926705" h="5351145">
                  <a:moveTo>
                    <a:pt x="7926464" y="0"/>
                  </a:moveTo>
                  <a:lnTo>
                    <a:pt x="7915986" y="0"/>
                  </a:lnTo>
                  <a:lnTo>
                    <a:pt x="7915986" y="10464"/>
                  </a:lnTo>
                  <a:lnTo>
                    <a:pt x="7915986" y="5340147"/>
                  </a:lnTo>
                  <a:lnTo>
                    <a:pt x="10477" y="5340147"/>
                  </a:lnTo>
                  <a:lnTo>
                    <a:pt x="10477" y="10464"/>
                  </a:lnTo>
                  <a:lnTo>
                    <a:pt x="7915986" y="10464"/>
                  </a:lnTo>
                  <a:lnTo>
                    <a:pt x="7915986" y="0"/>
                  </a:lnTo>
                  <a:lnTo>
                    <a:pt x="10477" y="0"/>
                  </a:lnTo>
                  <a:lnTo>
                    <a:pt x="0" y="114"/>
                  </a:lnTo>
                  <a:lnTo>
                    <a:pt x="0" y="5350624"/>
                  </a:lnTo>
                  <a:lnTo>
                    <a:pt x="10477" y="5350624"/>
                  </a:lnTo>
                  <a:lnTo>
                    <a:pt x="7915986" y="5350624"/>
                  </a:lnTo>
                  <a:lnTo>
                    <a:pt x="7926464" y="5350624"/>
                  </a:lnTo>
                  <a:lnTo>
                    <a:pt x="7926464" y="10464"/>
                  </a:lnTo>
                  <a:lnTo>
                    <a:pt x="7926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9913" y="1055465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356" y="10693269"/>
              <a:ext cx="225719" cy="2253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59108" y="10785012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44690" y="10664973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72504" y="0"/>
            <a:ext cx="6431915" cy="7335520"/>
          </a:xfrm>
          <a:custGeom>
            <a:avLst/>
            <a:gdLst/>
            <a:ahLst/>
            <a:cxnLst/>
            <a:rect l="l" t="t" r="r" b="b"/>
            <a:pathLst>
              <a:path w="6431915" h="7335520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31595" y="7335218"/>
                </a:lnTo>
                <a:lnTo>
                  <a:pt x="6431595" y="1854015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74845"/>
            <a:ext cx="20104100" cy="10534015"/>
            <a:chOff x="0" y="774845"/>
            <a:chExt cx="20104100" cy="10534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32051" cy="957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15" y="10198642"/>
              <a:ext cx="20098385" cy="1109980"/>
            </a:xfrm>
            <a:custGeom>
              <a:avLst/>
              <a:gdLst/>
              <a:ahLst/>
              <a:cxnLst/>
              <a:rect l="l" t="t" r="r" b="b"/>
              <a:pathLst>
                <a:path w="20098385" h="1109979">
                  <a:moveTo>
                    <a:pt x="0" y="0"/>
                  </a:moveTo>
                  <a:lnTo>
                    <a:pt x="20098284" y="0"/>
                  </a:lnTo>
                  <a:lnTo>
                    <a:pt x="20098284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57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172" y="10640914"/>
              <a:ext cx="225719" cy="2253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49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0506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57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9979" y="774845"/>
              <a:ext cx="10617477" cy="86070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72504" y="0"/>
            <a:ext cx="6431915" cy="7335520"/>
          </a:xfrm>
          <a:custGeom>
            <a:avLst/>
            <a:gdLst/>
            <a:ahLst/>
            <a:cxnLst/>
            <a:rect l="l" t="t" r="r" b="b"/>
            <a:pathLst>
              <a:path w="6431915" h="7335520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31595" y="7335218"/>
                </a:lnTo>
                <a:lnTo>
                  <a:pt x="6431595" y="1854015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732756"/>
            <a:ext cx="20104100" cy="9575800"/>
            <a:chOff x="0" y="1732756"/>
            <a:chExt cx="20104100" cy="9575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32051" cy="957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15" y="10198642"/>
              <a:ext cx="20098385" cy="1109980"/>
            </a:xfrm>
            <a:custGeom>
              <a:avLst/>
              <a:gdLst/>
              <a:ahLst/>
              <a:cxnLst/>
              <a:rect l="l" t="t" r="r" b="b"/>
              <a:pathLst>
                <a:path w="20098385" h="1109979">
                  <a:moveTo>
                    <a:pt x="0" y="0"/>
                  </a:moveTo>
                  <a:lnTo>
                    <a:pt x="20098284" y="0"/>
                  </a:lnTo>
                  <a:lnTo>
                    <a:pt x="20098284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57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172" y="10640914"/>
              <a:ext cx="225719" cy="2253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49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0506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57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4774" y="1811463"/>
              <a:ext cx="12638358" cy="67223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93940" cy="11308715"/>
          </a:xfrm>
          <a:custGeom>
            <a:avLst/>
            <a:gdLst/>
            <a:ahLst/>
            <a:cxnLst/>
            <a:rect l="l" t="t" r="r" b="b"/>
            <a:pathLst>
              <a:path w="20093940" h="11308715">
                <a:moveTo>
                  <a:pt x="0" y="11308556"/>
                </a:moveTo>
                <a:lnTo>
                  <a:pt x="0" y="0"/>
                </a:lnTo>
                <a:lnTo>
                  <a:pt x="20093629" y="0"/>
                </a:lnTo>
                <a:lnTo>
                  <a:pt x="2009362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62034" y="0"/>
            <a:ext cx="6442075" cy="7337425"/>
          </a:xfrm>
          <a:custGeom>
            <a:avLst/>
            <a:gdLst/>
            <a:ahLst/>
            <a:cxnLst/>
            <a:rect l="l" t="t" r="r" b="b"/>
            <a:pathLst>
              <a:path w="6442075" h="7337425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42064" y="7336883"/>
                </a:lnTo>
                <a:lnTo>
                  <a:pt x="6442064" y="1860192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78005"/>
            <a:ext cx="20099655" cy="11130915"/>
            <a:chOff x="0" y="178005"/>
            <a:chExt cx="20099655" cy="11130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21580" cy="957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198642"/>
              <a:ext cx="20099655" cy="1109980"/>
            </a:xfrm>
            <a:custGeom>
              <a:avLst/>
              <a:gdLst/>
              <a:ahLst/>
              <a:cxnLst/>
              <a:rect l="l" t="t" r="r" b="b"/>
              <a:pathLst>
                <a:path w="20099655" h="1109979">
                  <a:moveTo>
                    <a:pt x="0" y="1109913"/>
                  </a:moveTo>
                  <a:lnTo>
                    <a:pt x="0" y="0"/>
                  </a:lnTo>
                  <a:lnTo>
                    <a:pt x="20099444" y="0"/>
                  </a:lnTo>
                  <a:lnTo>
                    <a:pt x="20099444" y="1109913"/>
                  </a:lnTo>
                  <a:lnTo>
                    <a:pt x="0" y="11099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258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701" y="10640914"/>
              <a:ext cx="225719" cy="2253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54453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0035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5258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972" y="178005"/>
              <a:ext cx="8628008" cy="52354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88961" y="178009"/>
              <a:ext cx="8628380" cy="5235575"/>
            </a:xfrm>
            <a:custGeom>
              <a:avLst/>
              <a:gdLst/>
              <a:ahLst/>
              <a:cxnLst/>
              <a:rect l="l" t="t" r="r" b="b"/>
              <a:pathLst>
                <a:path w="8628380" h="5235575">
                  <a:moveTo>
                    <a:pt x="8628012" y="0"/>
                  </a:moveTo>
                  <a:lnTo>
                    <a:pt x="0" y="0"/>
                  </a:lnTo>
                  <a:lnTo>
                    <a:pt x="0" y="5235448"/>
                  </a:lnTo>
                  <a:lnTo>
                    <a:pt x="8628012" y="5235448"/>
                  </a:lnTo>
                  <a:lnTo>
                    <a:pt x="862801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3523" y="1748637"/>
              <a:ext cx="10690773" cy="7811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13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72504" y="0"/>
            <a:ext cx="6431915" cy="7335520"/>
          </a:xfrm>
          <a:custGeom>
            <a:avLst/>
            <a:gdLst/>
            <a:ahLst/>
            <a:cxnLst/>
            <a:rect l="l" t="t" r="r" b="b"/>
            <a:pathLst>
              <a:path w="6431915" h="7335520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31595" y="7335218"/>
                </a:lnTo>
                <a:lnTo>
                  <a:pt x="6431595" y="1854015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261772"/>
            <a:ext cx="20104100" cy="11047095"/>
            <a:chOff x="0" y="261772"/>
            <a:chExt cx="20104100" cy="11047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32051" cy="957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15" y="10198642"/>
              <a:ext cx="20098385" cy="1109980"/>
            </a:xfrm>
            <a:custGeom>
              <a:avLst/>
              <a:gdLst/>
              <a:ahLst/>
              <a:cxnLst/>
              <a:rect l="l" t="t" r="r" b="b"/>
              <a:pathLst>
                <a:path w="20098385" h="1109979">
                  <a:moveTo>
                    <a:pt x="0" y="0"/>
                  </a:moveTo>
                  <a:lnTo>
                    <a:pt x="20098284" y="0"/>
                  </a:lnTo>
                  <a:lnTo>
                    <a:pt x="20098284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57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172" y="10640914"/>
              <a:ext cx="225719" cy="2253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49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0506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57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913" y="261772"/>
              <a:ext cx="12345173" cy="482707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9903" y="261778"/>
              <a:ext cx="12345670" cy="4827270"/>
            </a:xfrm>
            <a:custGeom>
              <a:avLst/>
              <a:gdLst/>
              <a:ahLst/>
              <a:cxnLst/>
              <a:rect l="l" t="t" r="r" b="b"/>
              <a:pathLst>
                <a:path w="12345669" h="4827270">
                  <a:moveTo>
                    <a:pt x="12345175" y="0"/>
                  </a:moveTo>
                  <a:lnTo>
                    <a:pt x="0" y="0"/>
                  </a:lnTo>
                  <a:lnTo>
                    <a:pt x="0" y="4827079"/>
                  </a:lnTo>
                  <a:lnTo>
                    <a:pt x="12345175" y="4827079"/>
                  </a:lnTo>
                  <a:lnTo>
                    <a:pt x="1234517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2854" y="2177944"/>
              <a:ext cx="9434267" cy="5821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4652" y="0"/>
            <a:ext cx="9549447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77447" y="1444982"/>
            <a:ext cx="796290" cy="796290"/>
            <a:chOff x="1277447" y="1444982"/>
            <a:chExt cx="796290" cy="796290"/>
          </a:xfrm>
        </p:grpSpPr>
        <p:sp>
          <p:nvSpPr>
            <p:cNvPr id="4" name="object 4"/>
            <p:cNvSpPr/>
            <p:nvPr/>
          </p:nvSpPr>
          <p:spPr>
            <a:xfrm>
              <a:off x="1277447" y="1444982"/>
              <a:ext cx="796290" cy="796290"/>
            </a:xfrm>
            <a:custGeom>
              <a:avLst/>
              <a:gdLst/>
              <a:ahLst/>
              <a:cxnLst/>
              <a:rect l="l" t="t" r="r" b="b"/>
              <a:pathLst>
                <a:path w="796289" h="796289">
                  <a:moveTo>
                    <a:pt x="397893" y="0"/>
                  </a:moveTo>
                  <a:lnTo>
                    <a:pt x="351490" y="2676"/>
                  </a:lnTo>
                  <a:lnTo>
                    <a:pt x="306660" y="10508"/>
                  </a:lnTo>
                  <a:lnTo>
                    <a:pt x="263700" y="23196"/>
                  </a:lnTo>
                  <a:lnTo>
                    <a:pt x="222910" y="40442"/>
                  </a:lnTo>
                  <a:lnTo>
                    <a:pt x="184587" y="61947"/>
                  </a:lnTo>
                  <a:lnTo>
                    <a:pt x="149031" y="87412"/>
                  </a:lnTo>
                  <a:lnTo>
                    <a:pt x="116540" y="116540"/>
                  </a:lnTo>
                  <a:lnTo>
                    <a:pt x="87412" y="149031"/>
                  </a:lnTo>
                  <a:lnTo>
                    <a:pt x="61947" y="184587"/>
                  </a:lnTo>
                  <a:lnTo>
                    <a:pt x="40442" y="222910"/>
                  </a:lnTo>
                  <a:lnTo>
                    <a:pt x="23196" y="263700"/>
                  </a:lnTo>
                  <a:lnTo>
                    <a:pt x="10508" y="306660"/>
                  </a:lnTo>
                  <a:lnTo>
                    <a:pt x="2676" y="351490"/>
                  </a:lnTo>
                  <a:lnTo>
                    <a:pt x="0" y="397893"/>
                  </a:lnTo>
                  <a:lnTo>
                    <a:pt x="2676" y="444296"/>
                  </a:lnTo>
                  <a:lnTo>
                    <a:pt x="10508" y="489127"/>
                  </a:lnTo>
                  <a:lnTo>
                    <a:pt x="23196" y="532086"/>
                  </a:lnTo>
                  <a:lnTo>
                    <a:pt x="40442" y="572877"/>
                  </a:lnTo>
                  <a:lnTo>
                    <a:pt x="61947" y="611199"/>
                  </a:lnTo>
                  <a:lnTo>
                    <a:pt x="87412" y="646755"/>
                  </a:lnTo>
                  <a:lnTo>
                    <a:pt x="116540" y="679246"/>
                  </a:lnTo>
                  <a:lnTo>
                    <a:pt x="149031" y="708374"/>
                  </a:lnTo>
                  <a:lnTo>
                    <a:pt x="184587" y="733840"/>
                  </a:lnTo>
                  <a:lnTo>
                    <a:pt x="222910" y="755344"/>
                  </a:lnTo>
                  <a:lnTo>
                    <a:pt x="263700" y="772590"/>
                  </a:lnTo>
                  <a:lnTo>
                    <a:pt x="306660" y="785278"/>
                  </a:lnTo>
                  <a:lnTo>
                    <a:pt x="351490" y="793110"/>
                  </a:lnTo>
                  <a:lnTo>
                    <a:pt x="397893" y="795787"/>
                  </a:lnTo>
                  <a:lnTo>
                    <a:pt x="444296" y="793110"/>
                  </a:lnTo>
                  <a:lnTo>
                    <a:pt x="489127" y="785278"/>
                  </a:lnTo>
                  <a:lnTo>
                    <a:pt x="532086" y="772590"/>
                  </a:lnTo>
                  <a:lnTo>
                    <a:pt x="572877" y="755344"/>
                  </a:lnTo>
                  <a:lnTo>
                    <a:pt x="611199" y="733840"/>
                  </a:lnTo>
                  <a:lnTo>
                    <a:pt x="646755" y="708374"/>
                  </a:lnTo>
                  <a:lnTo>
                    <a:pt x="679246" y="679246"/>
                  </a:lnTo>
                  <a:lnTo>
                    <a:pt x="708374" y="646755"/>
                  </a:lnTo>
                  <a:lnTo>
                    <a:pt x="733840" y="611199"/>
                  </a:lnTo>
                  <a:lnTo>
                    <a:pt x="755344" y="572877"/>
                  </a:lnTo>
                  <a:lnTo>
                    <a:pt x="772590" y="532086"/>
                  </a:lnTo>
                  <a:lnTo>
                    <a:pt x="785278" y="489127"/>
                  </a:lnTo>
                  <a:lnTo>
                    <a:pt x="793110" y="444296"/>
                  </a:lnTo>
                  <a:lnTo>
                    <a:pt x="795787" y="397893"/>
                  </a:lnTo>
                  <a:lnTo>
                    <a:pt x="793110" y="351490"/>
                  </a:lnTo>
                  <a:lnTo>
                    <a:pt x="785278" y="306660"/>
                  </a:lnTo>
                  <a:lnTo>
                    <a:pt x="772590" y="263700"/>
                  </a:lnTo>
                  <a:lnTo>
                    <a:pt x="755344" y="222910"/>
                  </a:lnTo>
                  <a:lnTo>
                    <a:pt x="733840" y="184587"/>
                  </a:lnTo>
                  <a:lnTo>
                    <a:pt x="708374" y="149031"/>
                  </a:lnTo>
                  <a:lnTo>
                    <a:pt x="679246" y="116540"/>
                  </a:lnTo>
                  <a:lnTo>
                    <a:pt x="646755" y="87412"/>
                  </a:lnTo>
                  <a:lnTo>
                    <a:pt x="611199" y="61947"/>
                  </a:lnTo>
                  <a:lnTo>
                    <a:pt x="572877" y="40442"/>
                  </a:lnTo>
                  <a:lnTo>
                    <a:pt x="532086" y="23196"/>
                  </a:lnTo>
                  <a:lnTo>
                    <a:pt x="489127" y="10508"/>
                  </a:lnTo>
                  <a:lnTo>
                    <a:pt x="444296" y="2676"/>
                  </a:lnTo>
                  <a:lnTo>
                    <a:pt x="397893" y="0"/>
                  </a:lnTo>
                  <a:close/>
                </a:path>
              </a:pathLst>
            </a:custGeom>
            <a:solidFill>
              <a:srgbClr val="EF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3723" y="1688074"/>
              <a:ext cx="316230" cy="243204"/>
            </a:xfrm>
            <a:custGeom>
              <a:avLst/>
              <a:gdLst/>
              <a:ahLst/>
              <a:cxnLst/>
              <a:rect l="l" t="t" r="r" b="b"/>
              <a:pathLst>
                <a:path w="316230" h="243205">
                  <a:moveTo>
                    <a:pt x="103871" y="0"/>
                  </a:moveTo>
                  <a:lnTo>
                    <a:pt x="60396" y="8669"/>
                  </a:lnTo>
                  <a:lnTo>
                    <a:pt x="27726" y="33590"/>
                  </a:lnTo>
                  <a:lnTo>
                    <a:pt x="6973" y="72228"/>
                  </a:lnTo>
                  <a:lnTo>
                    <a:pt x="0" y="121294"/>
                  </a:lnTo>
                  <a:lnTo>
                    <a:pt x="774" y="138843"/>
                  </a:lnTo>
                  <a:lnTo>
                    <a:pt x="12397" y="184957"/>
                  </a:lnTo>
                  <a:lnTo>
                    <a:pt x="37339" y="219071"/>
                  </a:lnTo>
                  <a:lnTo>
                    <a:pt x="73715" y="238819"/>
                  </a:lnTo>
                  <a:lnTo>
                    <a:pt x="103871" y="242589"/>
                  </a:lnTo>
                  <a:lnTo>
                    <a:pt x="119535" y="241647"/>
                  </a:lnTo>
                  <a:lnTo>
                    <a:pt x="159492" y="227511"/>
                  </a:lnTo>
                  <a:lnTo>
                    <a:pt x="183620" y="204056"/>
                  </a:lnTo>
                  <a:lnTo>
                    <a:pt x="103871" y="204056"/>
                  </a:lnTo>
                  <a:lnTo>
                    <a:pt x="91096" y="202674"/>
                  </a:lnTo>
                  <a:lnTo>
                    <a:pt x="53129" y="169858"/>
                  </a:lnTo>
                  <a:lnTo>
                    <a:pt x="43893" y="121294"/>
                  </a:lnTo>
                  <a:lnTo>
                    <a:pt x="44920" y="103054"/>
                  </a:lnTo>
                  <a:lnTo>
                    <a:pt x="60312" y="60647"/>
                  </a:lnTo>
                  <a:lnTo>
                    <a:pt x="103871" y="38532"/>
                  </a:lnTo>
                  <a:lnTo>
                    <a:pt x="183486" y="38532"/>
                  </a:lnTo>
                  <a:lnTo>
                    <a:pt x="179931" y="33590"/>
                  </a:lnTo>
                  <a:lnTo>
                    <a:pt x="147346" y="8669"/>
                  </a:lnTo>
                  <a:lnTo>
                    <a:pt x="119535" y="963"/>
                  </a:lnTo>
                  <a:lnTo>
                    <a:pt x="103871" y="0"/>
                  </a:lnTo>
                  <a:close/>
                </a:path>
                <a:path w="316230" h="243205">
                  <a:moveTo>
                    <a:pt x="183486" y="38532"/>
                  </a:moveTo>
                  <a:lnTo>
                    <a:pt x="103871" y="38532"/>
                  </a:lnTo>
                  <a:lnTo>
                    <a:pt x="116499" y="39915"/>
                  </a:lnTo>
                  <a:lnTo>
                    <a:pt x="127912" y="44061"/>
                  </a:lnTo>
                  <a:lnTo>
                    <a:pt x="154424" y="72730"/>
                  </a:lnTo>
                  <a:lnTo>
                    <a:pt x="163848" y="121294"/>
                  </a:lnTo>
                  <a:lnTo>
                    <a:pt x="162801" y="139535"/>
                  </a:lnTo>
                  <a:lnTo>
                    <a:pt x="147095" y="181942"/>
                  </a:lnTo>
                  <a:lnTo>
                    <a:pt x="103871" y="204056"/>
                  </a:lnTo>
                  <a:lnTo>
                    <a:pt x="183620" y="204056"/>
                  </a:lnTo>
                  <a:lnTo>
                    <a:pt x="204559" y="155304"/>
                  </a:lnTo>
                  <a:lnTo>
                    <a:pt x="207742" y="121294"/>
                  </a:lnTo>
                  <a:lnTo>
                    <a:pt x="206946" y="103892"/>
                  </a:lnTo>
                  <a:lnTo>
                    <a:pt x="204559" y="87536"/>
                  </a:lnTo>
                  <a:lnTo>
                    <a:pt x="200580" y="72228"/>
                  </a:lnTo>
                  <a:lnTo>
                    <a:pt x="195009" y="57966"/>
                  </a:lnTo>
                  <a:lnTo>
                    <a:pt x="188140" y="45003"/>
                  </a:lnTo>
                  <a:lnTo>
                    <a:pt x="183486" y="38532"/>
                  </a:lnTo>
                  <a:close/>
                </a:path>
                <a:path w="316230" h="243205">
                  <a:moveTo>
                    <a:pt x="315621" y="52940"/>
                  </a:moveTo>
                  <a:lnTo>
                    <a:pt x="271057" y="52940"/>
                  </a:lnTo>
                  <a:lnTo>
                    <a:pt x="271057" y="238568"/>
                  </a:lnTo>
                  <a:lnTo>
                    <a:pt x="315621" y="238568"/>
                  </a:lnTo>
                  <a:lnTo>
                    <a:pt x="315621" y="52940"/>
                  </a:lnTo>
                  <a:close/>
                </a:path>
                <a:path w="316230" h="243205">
                  <a:moveTo>
                    <a:pt x="315621" y="4020"/>
                  </a:moveTo>
                  <a:lnTo>
                    <a:pt x="289150" y="4020"/>
                  </a:lnTo>
                  <a:lnTo>
                    <a:pt x="232524" y="29150"/>
                  </a:lnTo>
                  <a:lnTo>
                    <a:pt x="232524" y="61987"/>
                  </a:lnTo>
                  <a:lnTo>
                    <a:pt x="271057" y="52940"/>
                  </a:lnTo>
                  <a:lnTo>
                    <a:pt x="315621" y="52940"/>
                  </a:lnTo>
                  <a:lnTo>
                    <a:pt x="315621" y="402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499944" y="1497839"/>
            <a:ext cx="2530475" cy="624840"/>
          </a:xfrm>
          <a:custGeom>
            <a:avLst/>
            <a:gdLst/>
            <a:ahLst/>
            <a:cxnLst/>
            <a:rect l="l" t="t" r="r" b="b"/>
            <a:pathLst>
              <a:path w="2530475" h="624839">
                <a:moveTo>
                  <a:pt x="515335" y="4020"/>
                </a:moveTo>
                <a:lnTo>
                  <a:pt x="425536" y="4020"/>
                </a:lnTo>
                <a:lnTo>
                  <a:pt x="425536" y="624567"/>
                </a:lnTo>
                <a:lnTo>
                  <a:pt x="515335" y="624567"/>
                </a:lnTo>
                <a:lnTo>
                  <a:pt x="515335" y="4020"/>
                </a:lnTo>
                <a:close/>
              </a:path>
              <a:path w="2530475" h="624839">
                <a:moveTo>
                  <a:pt x="284808" y="68353"/>
                </a:moveTo>
                <a:lnTo>
                  <a:pt x="242589" y="68353"/>
                </a:lnTo>
                <a:lnTo>
                  <a:pt x="242589" y="84437"/>
                </a:lnTo>
                <a:lnTo>
                  <a:pt x="240609" y="132713"/>
                </a:lnTo>
                <a:lnTo>
                  <a:pt x="234472" y="177934"/>
                </a:lnTo>
                <a:lnTo>
                  <a:pt x="223880" y="220260"/>
                </a:lnTo>
                <a:lnTo>
                  <a:pt x="208535" y="259852"/>
                </a:lnTo>
                <a:lnTo>
                  <a:pt x="188140" y="296870"/>
                </a:lnTo>
                <a:lnTo>
                  <a:pt x="162398" y="331476"/>
                </a:lnTo>
                <a:lnTo>
                  <a:pt x="131010" y="363830"/>
                </a:lnTo>
                <a:lnTo>
                  <a:pt x="93679" y="394094"/>
                </a:lnTo>
                <a:lnTo>
                  <a:pt x="50108" y="422427"/>
                </a:lnTo>
                <a:lnTo>
                  <a:pt x="0" y="448991"/>
                </a:lnTo>
                <a:lnTo>
                  <a:pt x="46239" y="520026"/>
                </a:lnTo>
                <a:lnTo>
                  <a:pt x="98158" y="492377"/>
                </a:lnTo>
                <a:lnTo>
                  <a:pt x="143890" y="462741"/>
                </a:lnTo>
                <a:lnTo>
                  <a:pt x="183753" y="431170"/>
                </a:lnTo>
                <a:lnTo>
                  <a:pt x="218067" y="397713"/>
                </a:lnTo>
                <a:lnTo>
                  <a:pt x="247150" y="362423"/>
                </a:lnTo>
                <a:lnTo>
                  <a:pt x="271321" y="325351"/>
                </a:lnTo>
                <a:lnTo>
                  <a:pt x="290899" y="286547"/>
                </a:lnTo>
                <a:lnTo>
                  <a:pt x="306202" y="246064"/>
                </a:lnTo>
                <a:lnTo>
                  <a:pt x="317550" y="203951"/>
                </a:lnTo>
                <a:lnTo>
                  <a:pt x="325261" y="160261"/>
                </a:lnTo>
                <a:lnTo>
                  <a:pt x="327354" y="138718"/>
                </a:lnTo>
                <a:lnTo>
                  <a:pt x="284808" y="138718"/>
                </a:lnTo>
                <a:lnTo>
                  <a:pt x="284808" y="68353"/>
                </a:lnTo>
                <a:close/>
              </a:path>
              <a:path w="2530475" h="624839">
                <a:moveTo>
                  <a:pt x="242589" y="68353"/>
                </a:moveTo>
                <a:lnTo>
                  <a:pt x="32836" y="68353"/>
                </a:lnTo>
                <a:lnTo>
                  <a:pt x="32836" y="138718"/>
                </a:lnTo>
                <a:lnTo>
                  <a:pt x="239795" y="138718"/>
                </a:lnTo>
                <a:lnTo>
                  <a:pt x="240609" y="132713"/>
                </a:lnTo>
                <a:lnTo>
                  <a:pt x="242589" y="84437"/>
                </a:lnTo>
                <a:lnTo>
                  <a:pt x="242589" y="68353"/>
                </a:lnTo>
                <a:close/>
              </a:path>
              <a:path w="2530475" h="624839">
                <a:moveTo>
                  <a:pt x="331047" y="68353"/>
                </a:moveTo>
                <a:lnTo>
                  <a:pt x="284808" y="68353"/>
                </a:lnTo>
                <a:lnTo>
                  <a:pt x="284808" y="138718"/>
                </a:lnTo>
                <a:lnTo>
                  <a:pt x="327354" y="138718"/>
                </a:lnTo>
                <a:lnTo>
                  <a:pt x="329654" y="115045"/>
                </a:lnTo>
                <a:lnTo>
                  <a:pt x="331047" y="68353"/>
                </a:lnTo>
                <a:close/>
              </a:path>
              <a:path w="2530475" h="624839">
                <a:moveTo>
                  <a:pt x="772615" y="49590"/>
                </a:moveTo>
                <a:lnTo>
                  <a:pt x="635237" y="49590"/>
                </a:lnTo>
                <a:lnTo>
                  <a:pt x="635237" y="113253"/>
                </a:lnTo>
                <a:lnTo>
                  <a:pt x="999791" y="113253"/>
                </a:lnTo>
                <a:lnTo>
                  <a:pt x="999791" y="81756"/>
                </a:lnTo>
                <a:lnTo>
                  <a:pt x="772615" y="81756"/>
                </a:lnTo>
                <a:lnTo>
                  <a:pt x="772615" y="49590"/>
                </a:lnTo>
                <a:close/>
              </a:path>
              <a:path w="2530475" h="624839">
                <a:moveTo>
                  <a:pt x="862413" y="0"/>
                </a:moveTo>
                <a:lnTo>
                  <a:pt x="772615" y="0"/>
                </a:lnTo>
                <a:lnTo>
                  <a:pt x="772615" y="81756"/>
                </a:lnTo>
                <a:lnTo>
                  <a:pt x="862413" y="81756"/>
                </a:lnTo>
                <a:lnTo>
                  <a:pt x="862413" y="0"/>
                </a:lnTo>
                <a:close/>
              </a:path>
              <a:path w="2530475" h="624839">
                <a:moveTo>
                  <a:pt x="999791" y="49590"/>
                </a:moveTo>
                <a:lnTo>
                  <a:pt x="862413" y="49590"/>
                </a:lnTo>
                <a:lnTo>
                  <a:pt x="862413" y="81756"/>
                </a:lnTo>
                <a:lnTo>
                  <a:pt x="999791" y="81756"/>
                </a:lnTo>
                <a:lnTo>
                  <a:pt x="999791" y="49590"/>
                </a:lnTo>
                <a:close/>
              </a:path>
              <a:path w="2530475" h="624839">
                <a:moveTo>
                  <a:pt x="772615" y="343635"/>
                </a:moveTo>
                <a:lnTo>
                  <a:pt x="756154" y="344060"/>
                </a:lnTo>
                <a:lnTo>
                  <a:pt x="707737" y="344764"/>
                </a:lnTo>
                <a:lnTo>
                  <a:pt x="617813" y="345120"/>
                </a:lnTo>
                <a:lnTo>
                  <a:pt x="628535" y="412804"/>
                </a:lnTo>
                <a:lnTo>
                  <a:pt x="716041" y="412134"/>
                </a:lnTo>
                <a:lnTo>
                  <a:pt x="763190" y="410966"/>
                </a:lnTo>
                <a:lnTo>
                  <a:pt x="811901" y="408950"/>
                </a:lnTo>
                <a:lnTo>
                  <a:pt x="861650" y="405867"/>
                </a:lnTo>
                <a:lnTo>
                  <a:pt x="911909" y="401495"/>
                </a:lnTo>
                <a:lnTo>
                  <a:pt x="962152" y="395616"/>
                </a:lnTo>
                <a:lnTo>
                  <a:pt x="1011854" y="388009"/>
                </a:lnTo>
                <a:lnTo>
                  <a:pt x="1009595" y="367905"/>
                </a:lnTo>
                <a:lnTo>
                  <a:pt x="772615" y="367905"/>
                </a:lnTo>
                <a:lnTo>
                  <a:pt x="772615" y="343635"/>
                </a:lnTo>
                <a:close/>
              </a:path>
              <a:path w="2530475" h="624839">
                <a:moveTo>
                  <a:pt x="862413" y="340385"/>
                </a:moveTo>
                <a:lnTo>
                  <a:pt x="856445" y="340735"/>
                </a:lnTo>
                <a:lnTo>
                  <a:pt x="805954" y="342774"/>
                </a:lnTo>
                <a:lnTo>
                  <a:pt x="772615" y="343635"/>
                </a:lnTo>
                <a:lnTo>
                  <a:pt x="772615" y="367905"/>
                </a:lnTo>
                <a:lnTo>
                  <a:pt x="862413" y="367905"/>
                </a:lnTo>
                <a:lnTo>
                  <a:pt x="862413" y="340385"/>
                </a:lnTo>
                <a:close/>
              </a:path>
              <a:path w="2530475" h="624839">
                <a:moveTo>
                  <a:pt x="1005152" y="328366"/>
                </a:moveTo>
                <a:lnTo>
                  <a:pt x="956735" y="333704"/>
                </a:lnTo>
                <a:lnTo>
                  <a:pt x="906935" y="337769"/>
                </a:lnTo>
                <a:lnTo>
                  <a:pt x="862413" y="340385"/>
                </a:lnTo>
                <a:lnTo>
                  <a:pt x="862413" y="367905"/>
                </a:lnTo>
                <a:lnTo>
                  <a:pt x="1009595" y="367905"/>
                </a:lnTo>
                <a:lnTo>
                  <a:pt x="1005152" y="328366"/>
                </a:lnTo>
                <a:close/>
              </a:path>
              <a:path w="2530475" h="624839">
                <a:moveTo>
                  <a:pt x="772615" y="309637"/>
                </a:moveTo>
                <a:lnTo>
                  <a:pt x="772615" y="343635"/>
                </a:lnTo>
                <a:lnTo>
                  <a:pt x="805954" y="342774"/>
                </a:lnTo>
                <a:lnTo>
                  <a:pt x="856445" y="340735"/>
                </a:lnTo>
                <a:lnTo>
                  <a:pt x="862413" y="340385"/>
                </a:lnTo>
                <a:lnTo>
                  <a:pt x="862413" y="314294"/>
                </a:lnTo>
                <a:lnTo>
                  <a:pt x="817514" y="314294"/>
                </a:lnTo>
                <a:lnTo>
                  <a:pt x="772615" y="309637"/>
                </a:lnTo>
                <a:close/>
              </a:path>
              <a:path w="2530475" h="624839">
                <a:moveTo>
                  <a:pt x="862413" y="281457"/>
                </a:moveTo>
                <a:lnTo>
                  <a:pt x="772615" y="281457"/>
                </a:lnTo>
                <a:lnTo>
                  <a:pt x="772615" y="309637"/>
                </a:lnTo>
                <a:lnTo>
                  <a:pt x="817514" y="314294"/>
                </a:lnTo>
                <a:lnTo>
                  <a:pt x="862413" y="309637"/>
                </a:lnTo>
                <a:lnTo>
                  <a:pt x="862413" y="281457"/>
                </a:lnTo>
                <a:close/>
              </a:path>
              <a:path w="2530475" h="624839">
                <a:moveTo>
                  <a:pt x="862413" y="309637"/>
                </a:moveTo>
                <a:lnTo>
                  <a:pt x="817514" y="314294"/>
                </a:lnTo>
                <a:lnTo>
                  <a:pt x="862413" y="314294"/>
                </a:lnTo>
                <a:lnTo>
                  <a:pt x="862413" y="309637"/>
                </a:lnTo>
                <a:close/>
              </a:path>
              <a:path w="2530475" h="624839">
                <a:moveTo>
                  <a:pt x="817514" y="127996"/>
                </a:moveTo>
                <a:lnTo>
                  <a:pt x="754416" y="134634"/>
                </a:lnTo>
                <a:lnTo>
                  <a:pt x="705769" y="153461"/>
                </a:lnTo>
                <a:lnTo>
                  <a:pt x="674461" y="182842"/>
                </a:lnTo>
                <a:lnTo>
                  <a:pt x="663382" y="221145"/>
                </a:lnTo>
                <a:lnTo>
                  <a:pt x="674461" y="259730"/>
                </a:lnTo>
                <a:lnTo>
                  <a:pt x="705769" y="289080"/>
                </a:lnTo>
                <a:lnTo>
                  <a:pt x="754416" y="307749"/>
                </a:lnTo>
                <a:lnTo>
                  <a:pt x="772615" y="309637"/>
                </a:lnTo>
                <a:lnTo>
                  <a:pt x="772615" y="281457"/>
                </a:lnTo>
                <a:lnTo>
                  <a:pt x="937391" y="281457"/>
                </a:lnTo>
                <a:lnTo>
                  <a:pt x="960567" y="259730"/>
                </a:lnTo>
                <a:lnTo>
                  <a:pt x="961833" y="255322"/>
                </a:lnTo>
                <a:lnTo>
                  <a:pt x="817514" y="255322"/>
                </a:lnTo>
                <a:lnTo>
                  <a:pt x="789201" y="253091"/>
                </a:lnTo>
                <a:lnTo>
                  <a:pt x="767421" y="246526"/>
                </a:lnTo>
                <a:lnTo>
                  <a:pt x="753432" y="235814"/>
                </a:lnTo>
                <a:lnTo>
                  <a:pt x="748490" y="221145"/>
                </a:lnTo>
                <a:lnTo>
                  <a:pt x="753432" y="206192"/>
                </a:lnTo>
                <a:lnTo>
                  <a:pt x="767421" y="195512"/>
                </a:lnTo>
                <a:lnTo>
                  <a:pt x="789201" y="189104"/>
                </a:lnTo>
                <a:lnTo>
                  <a:pt x="817514" y="186968"/>
                </a:lnTo>
                <a:lnTo>
                  <a:pt x="961760" y="186968"/>
                </a:lnTo>
                <a:lnTo>
                  <a:pt x="960567" y="182842"/>
                </a:lnTo>
                <a:lnTo>
                  <a:pt x="929259" y="153461"/>
                </a:lnTo>
                <a:lnTo>
                  <a:pt x="880611" y="134634"/>
                </a:lnTo>
                <a:lnTo>
                  <a:pt x="817514" y="127996"/>
                </a:lnTo>
                <a:close/>
              </a:path>
              <a:path w="2530475" h="624839">
                <a:moveTo>
                  <a:pt x="937391" y="281457"/>
                </a:moveTo>
                <a:lnTo>
                  <a:pt x="862413" y="281457"/>
                </a:lnTo>
                <a:lnTo>
                  <a:pt x="862413" y="309637"/>
                </a:lnTo>
                <a:lnTo>
                  <a:pt x="880611" y="307749"/>
                </a:lnTo>
                <a:lnTo>
                  <a:pt x="929259" y="289080"/>
                </a:lnTo>
                <a:lnTo>
                  <a:pt x="937391" y="281457"/>
                </a:lnTo>
                <a:close/>
              </a:path>
              <a:path w="2530475" h="624839">
                <a:moveTo>
                  <a:pt x="961760" y="186968"/>
                </a:moveTo>
                <a:lnTo>
                  <a:pt x="817514" y="186968"/>
                </a:lnTo>
                <a:lnTo>
                  <a:pt x="846110" y="189104"/>
                </a:lnTo>
                <a:lnTo>
                  <a:pt x="867858" y="195512"/>
                </a:lnTo>
                <a:lnTo>
                  <a:pt x="881690" y="206192"/>
                </a:lnTo>
                <a:lnTo>
                  <a:pt x="886538" y="221145"/>
                </a:lnTo>
                <a:lnTo>
                  <a:pt x="881690" y="235814"/>
                </a:lnTo>
                <a:lnTo>
                  <a:pt x="867858" y="246526"/>
                </a:lnTo>
                <a:lnTo>
                  <a:pt x="846110" y="253091"/>
                </a:lnTo>
                <a:lnTo>
                  <a:pt x="817514" y="255322"/>
                </a:lnTo>
                <a:lnTo>
                  <a:pt x="961833" y="255322"/>
                </a:lnTo>
                <a:lnTo>
                  <a:pt x="971645" y="221145"/>
                </a:lnTo>
                <a:lnTo>
                  <a:pt x="961760" y="186968"/>
                </a:lnTo>
                <a:close/>
              </a:path>
              <a:path w="2530475" h="624839">
                <a:moveTo>
                  <a:pt x="1131808" y="4690"/>
                </a:moveTo>
                <a:lnTo>
                  <a:pt x="1042010" y="4690"/>
                </a:lnTo>
                <a:lnTo>
                  <a:pt x="1042010" y="424866"/>
                </a:lnTo>
                <a:lnTo>
                  <a:pt x="1131808" y="424866"/>
                </a:lnTo>
                <a:lnTo>
                  <a:pt x="1131808" y="4690"/>
                </a:lnTo>
                <a:close/>
              </a:path>
              <a:path w="2530475" h="624839">
                <a:moveTo>
                  <a:pt x="1131808" y="448991"/>
                </a:moveTo>
                <a:lnTo>
                  <a:pt x="702921" y="448991"/>
                </a:lnTo>
                <a:lnTo>
                  <a:pt x="702921" y="517345"/>
                </a:lnTo>
                <a:lnTo>
                  <a:pt x="1042010" y="517345"/>
                </a:lnTo>
                <a:lnTo>
                  <a:pt x="1042010" y="624567"/>
                </a:lnTo>
                <a:lnTo>
                  <a:pt x="1131808" y="624567"/>
                </a:lnTo>
                <a:lnTo>
                  <a:pt x="1131808" y="448991"/>
                </a:lnTo>
                <a:close/>
              </a:path>
              <a:path w="2530475" h="624839">
                <a:moveTo>
                  <a:pt x="1491807" y="58972"/>
                </a:moveTo>
                <a:lnTo>
                  <a:pt x="1408040" y="58972"/>
                </a:lnTo>
                <a:lnTo>
                  <a:pt x="1408040" y="477807"/>
                </a:lnTo>
                <a:lnTo>
                  <a:pt x="1653310" y="477807"/>
                </a:lnTo>
                <a:lnTo>
                  <a:pt x="1653310" y="406772"/>
                </a:lnTo>
                <a:lnTo>
                  <a:pt x="1491807" y="406772"/>
                </a:lnTo>
                <a:lnTo>
                  <a:pt x="1491807" y="268054"/>
                </a:lnTo>
                <a:lnTo>
                  <a:pt x="1653310" y="268054"/>
                </a:lnTo>
                <a:lnTo>
                  <a:pt x="1653310" y="198360"/>
                </a:lnTo>
                <a:lnTo>
                  <a:pt x="1491807" y="198360"/>
                </a:lnTo>
                <a:lnTo>
                  <a:pt x="1491807" y="58972"/>
                </a:lnTo>
                <a:close/>
              </a:path>
              <a:path w="2530475" h="624839">
                <a:moveTo>
                  <a:pt x="1653310" y="268054"/>
                </a:moveTo>
                <a:lnTo>
                  <a:pt x="1570884" y="268054"/>
                </a:lnTo>
                <a:lnTo>
                  <a:pt x="1570884" y="406772"/>
                </a:lnTo>
                <a:lnTo>
                  <a:pt x="1653310" y="406772"/>
                </a:lnTo>
                <a:lnTo>
                  <a:pt x="1653310" y="268054"/>
                </a:lnTo>
                <a:close/>
              </a:path>
              <a:path w="2530475" h="624839">
                <a:moveTo>
                  <a:pt x="1653310" y="58972"/>
                </a:moveTo>
                <a:lnTo>
                  <a:pt x="1570884" y="58972"/>
                </a:lnTo>
                <a:lnTo>
                  <a:pt x="1570884" y="198360"/>
                </a:lnTo>
                <a:lnTo>
                  <a:pt x="1653310" y="198360"/>
                </a:lnTo>
                <a:lnTo>
                  <a:pt x="1653310" y="58972"/>
                </a:lnTo>
                <a:close/>
              </a:path>
              <a:path w="2530475" h="624839">
                <a:moveTo>
                  <a:pt x="1924046" y="4020"/>
                </a:moveTo>
                <a:lnTo>
                  <a:pt x="1838938" y="4020"/>
                </a:lnTo>
                <a:lnTo>
                  <a:pt x="1838938" y="624567"/>
                </a:lnTo>
                <a:lnTo>
                  <a:pt x="1924046" y="624567"/>
                </a:lnTo>
                <a:lnTo>
                  <a:pt x="1924046" y="312283"/>
                </a:lnTo>
                <a:lnTo>
                  <a:pt x="1865744" y="312283"/>
                </a:lnTo>
                <a:lnTo>
                  <a:pt x="1865744" y="240579"/>
                </a:lnTo>
                <a:lnTo>
                  <a:pt x="1924046" y="240579"/>
                </a:lnTo>
                <a:lnTo>
                  <a:pt x="1924046" y="4020"/>
                </a:lnTo>
                <a:close/>
              </a:path>
              <a:path w="2530475" h="624839">
                <a:moveTo>
                  <a:pt x="1786668" y="13402"/>
                </a:moveTo>
                <a:lnTo>
                  <a:pt x="1702901" y="13402"/>
                </a:lnTo>
                <a:lnTo>
                  <a:pt x="1702901" y="596421"/>
                </a:lnTo>
                <a:lnTo>
                  <a:pt x="1786668" y="596421"/>
                </a:lnTo>
                <a:lnTo>
                  <a:pt x="1786668" y="312283"/>
                </a:lnTo>
                <a:lnTo>
                  <a:pt x="1762543" y="312283"/>
                </a:lnTo>
                <a:lnTo>
                  <a:pt x="1762543" y="240579"/>
                </a:lnTo>
                <a:lnTo>
                  <a:pt x="1786668" y="240579"/>
                </a:lnTo>
                <a:lnTo>
                  <a:pt x="1786668" y="13402"/>
                </a:lnTo>
                <a:close/>
              </a:path>
              <a:path w="2530475" h="624839">
                <a:moveTo>
                  <a:pt x="1786668" y="240579"/>
                </a:moveTo>
                <a:lnTo>
                  <a:pt x="1762543" y="240579"/>
                </a:lnTo>
                <a:lnTo>
                  <a:pt x="1762543" y="312283"/>
                </a:lnTo>
                <a:lnTo>
                  <a:pt x="1786668" y="312283"/>
                </a:lnTo>
                <a:lnTo>
                  <a:pt x="1786668" y="240579"/>
                </a:lnTo>
                <a:close/>
              </a:path>
              <a:path w="2530475" h="624839">
                <a:moveTo>
                  <a:pt x="1838938" y="240579"/>
                </a:moveTo>
                <a:lnTo>
                  <a:pt x="1786668" y="240579"/>
                </a:lnTo>
                <a:lnTo>
                  <a:pt x="1786668" y="312283"/>
                </a:lnTo>
                <a:lnTo>
                  <a:pt x="1838938" y="312283"/>
                </a:lnTo>
                <a:lnTo>
                  <a:pt x="1838938" y="240579"/>
                </a:lnTo>
                <a:close/>
              </a:path>
              <a:path w="2530475" h="624839">
                <a:moveTo>
                  <a:pt x="1924046" y="240579"/>
                </a:moveTo>
                <a:lnTo>
                  <a:pt x="1865744" y="240579"/>
                </a:lnTo>
                <a:lnTo>
                  <a:pt x="1865744" y="312283"/>
                </a:lnTo>
                <a:lnTo>
                  <a:pt x="1924046" y="312283"/>
                </a:lnTo>
                <a:lnTo>
                  <a:pt x="1924046" y="240579"/>
                </a:lnTo>
                <a:close/>
              </a:path>
              <a:path w="2530475" h="624839">
                <a:moveTo>
                  <a:pt x="2320714" y="369245"/>
                </a:moveTo>
                <a:lnTo>
                  <a:pt x="2261432" y="373179"/>
                </a:lnTo>
                <a:lnTo>
                  <a:pt x="2210340" y="384633"/>
                </a:lnTo>
                <a:lnTo>
                  <a:pt x="2168593" y="403087"/>
                </a:lnTo>
                <a:lnTo>
                  <a:pt x="2137345" y="428018"/>
                </a:lnTo>
                <a:lnTo>
                  <a:pt x="2110961" y="495231"/>
                </a:lnTo>
                <a:lnTo>
                  <a:pt x="2117750" y="531604"/>
                </a:lnTo>
                <a:lnTo>
                  <a:pt x="2168593" y="587709"/>
                </a:lnTo>
                <a:lnTo>
                  <a:pt x="2210340" y="606324"/>
                </a:lnTo>
                <a:lnTo>
                  <a:pt x="2261432" y="617903"/>
                </a:lnTo>
                <a:lnTo>
                  <a:pt x="2320714" y="621886"/>
                </a:lnTo>
                <a:lnTo>
                  <a:pt x="2379996" y="617903"/>
                </a:lnTo>
                <a:lnTo>
                  <a:pt x="2431088" y="606324"/>
                </a:lnTo>
                <a:lnTo>
                  <a:pt x="2472835" y="587709"/>
                </a:lnTo>
                <a:lnTo>
                  <a:pt x="2504083" y="562617"/>
                </a:lnTo>
                <a:lnTo>
                  <a:pt x="2510670" y="552192"/>
                </a:lnTo>
                <a:lnTo>
                  <a:pt x="2320714" y="552192"/>
                </a:lnTo>
                <a:lnTo>
                  <a:pt x="2269815" y="548663"/>
                </a:lnTo>
                <a:lnTo>
                  <a:pt x="2231670" y="538036"/>
                </a:lnTo>
                <a:lnTo>
                  <a:pt x="2207723" y="520245"/>
                </a:lnTo>
                <a:lnTo>
                  <a:pt x="2199420" y="495231"/>
                </a:lnTo>
                <a:lnTo>
                  <a:pt x="2207723" y="470111"/>
                </a:lnTo>
                <a:lnTo>
                  <a:pt x="2231670" y="452090"/>
                </a:lnTo>
                <a:lnTo>
                  <a:pt x="2269815" y="441232"/>
                </a:lnTo>
                <a:lnTo>
                  <a:pt x="2320714" y="437599"/>
                </a:lnTo>
                <a:lnTo>
                  <a:pt x="2510161" y="437599"/>
                </a:lnTo>
                <a:lnTo>
                  <a:pt x="2504083" y="428018"/>
                </a:lnTo>
                <a:lnTo>
                  <a:pt x="2472835" y="403087"/>
                </a:lnTo>
                <a:lnTo>
                  <a:pt x="2431088" y="384633"/>
                </a:lnTo>
                <a:lnTo>
                  <a:pt x="2379996" y="373179"/>
                </a:lnTo>
                <a:lnTo>
                  <a:pt x="2320714" y="369245"/>
                </a:lnTo>
                <a:close/>
              </a:path>
              <a:path w="2530475" h="624839">
                <a:moveTo>
                  <a:pt x="2510161" y="437599"/>
                </a:moveTo>
                <a:lnTo>
                  <a:pt x="2320714" y="437599"/>
                </a:lnTo>
                <a:lnTo>
                  <a:pt x="2372001" y="441232"/>
                </a:lnTo>
                <a:lnTo>
                  <a:pt x="2410345" y="452090"/>
                </a:lnTo>
                <a:lnTo>
                  <a:pt x="2434365" y="470111"/>
                </a:lnTo>
                <a:lnTo>
                  <a:pt x="2442679" y="495231"/>
                </a:lnTo>
                <a:lnTo>
                  <a:pt x="2434365" y="520245"/>
                </a:lnTo>
                <a:lnTo>
                  <a:pt x="2410345" y="538036"/>
                </a:lnTo>
                <a:lnTo>
                  <a:pt x="2372001" y="548663"/>
                </a:lnTo>
                <a:lnTo>
                  <a:pt x="2320714" y="552192"/>
                </a:lnTo>
                <a:lnTo>
                  <a:pt x="2510670" y="552192"/>
                </a:lnTo>
                <a:lnTo>
                  <a:pt x="2523679" y="531604"/>
                </a:lnTo>
                <a:lnTo>
                  <a:pt x="2530467" y="495231"/>
                </a:lnTo>
                <a:lnTo>
                  <a:pt x="2523679" y="458907"/>
                </a:lnTo>
                <a:lnTo>
                  <a:pt x="2510161" y="437599"/>
                </a:lnTo>
                <a:close/>
              </a:path>
              <a:path w="2530475" h="624839">
                <a:moveTo>
                  <a:pt x="2297259" y="46239"/>
                </a:moveTo>
                <a:lnTo>
                  <a:pt x="2234937" y="46239"/>
                </a:lnTo>
                <a:lnTo>
                  <a:pt x="2234937" y="89128"/>
                </a:lnTo>
                <a:lnTo>
                  <a:pt x="2230840" y="129531"/>
                </a:lnTo>
                <a:lnTo>
                  <a:pt x="2218244" y="167250"/>
                </a:lnTo>
                <a:lnTo>
                  <a:pt x="2196692" y="201980"/>
                </a:lnTo>
                <a:lnTo>
                  <a:pt x="2165727" y="233416"/>
                </a:lnTo>
                <a:lnTo>
                  <a:pt x="2124892" y="261253"/>
                </a:lnTo>
                <a:lnTo>
                  <a:pt x="2073729" y="285187"/>
                </a:lnTo>
                <a:lnTo>
                  <a:pt x="2011781" y="304912"/>
                </a:lnTo>
                <a:lnTo>
                  <a:pt x="2046628" y="375276"/>
                </a:lnTo>
                <a:lnTo>
                  <a:pt x="2100324" y="358084"/>
                </a:lnTo>
                <a:lnTo>
                  <a:pt x="2148419" y="337454"/>
                </a:lnTo>
                <a:lnTo>
                  <a:pt x="2190901" y="313365"/>
                </a:lnTo>
                <a:lnTo>
                  <a:pt x="2227758" y="285799"/>
                </a:lnTo>
                <a:lnTo>
                  <a:pt x="2258978" y="254735"/>
                </a:lnTo>
                <a:lnTo>
                  <a:pt x="2284548" y="220153"/>
                </a:lnTo>
                <a:lnTo>
                  <a:pt x="2304457" y="182032"/>
                </a:lnTo>
                <a:lnTo>
                  <a:pt x="2307578" y="172895"/>
                </a:lnTo>
                <a:lnTo>
                  <a:pt x="2305971" y="172895"/>
                </a:lnTo>
                <a:lnTo>
                  <a:pt x="2305971" y="117273"/>
                </a:lnTo>
                <a:lnTo>
                  <a:pt x="2297259" y="117273"/>
                </a:lnTo>
                <a:lnTo>
                  <a:pt x="2297259" y="46239"/>
                </a:lnTo>
                <a:close/>
              </a:path>
              <a:path w="2530475" h="624839">
                <a:moveTo>
                  <a:pt x="2526446" y="4020"/>
                </a:moveTo>
                <a:lnTo>
                  <a:pt x="2437318" y="4020"/>
                </a:lnTo>
                <a:lnTo>
                  <a:pt x="2437318" y="361203"/>
                </a:lnTo>
                <a:lnTo>
                  <a:pt x="2526446" y="361203"/>
                </a:lnTo>
                <a:lnTo>
                  <a:pt x="2526446" y="301561"/>
                </a:lnTo>
                <a:lnTo>
                  <a:pt x="2446700" y="301561"/>
                </a:lnTo>
                <a:lnTo>
                  <a:pt x="2446700" y="230527"/>
                </a:lnTo>
                <a:lnTo>
                  <a:pt x="2526446" y="230527"/>
                </a:lnTo>
                <a:lnTo>
                  <a:pt x="2526446" y="172895"/>
                </a:lnTo>
                <a:lnTo>
                  <a:pt x="2451391" y="172895"/>
                </a:lnTo>
                <a:lnTo>
                  <a:pt x="2451391" y="101860"/>
                </a:lnTo>
                <a:lnTo>
                  <a:pt x="2526446" y="101860"/>
                </a:lnTo>
                <a:lnTo>
                  <a:pt x="2526446" y="4020"/>
                </a:lnTo>
                <a:close/>
              </a:path>
              <a:path w="2530475" h="624839">
                <a:moveTo>
                  <a:pt x="2437318" y="230527"/>
                </a:moveTo>
                <a:lnTo>
                  <a:pt x="2301280" y="230527"/>
                </a:lnTo>
                <a:lnTo>
                  <a:pt x="2301280" y="301561"/>
                </a:lnTo>
                <a:lnTo>
                  <a:pt x="2437318" y="301561"/>
                </a:lnTo>
                <a:lnTo>
                  <a:pt x="2437318" y="230527"/>
                </a:lnTo>
                <a:close/>
              </a:path>
              <a:path w="2530475" h="624839">
                <a:moveTo>
                  <a:pt x="2526446" y="230527"/>
                </a:moveTo>
                <a:lnTo>
                  <a:pt x="2446700" y="230527"/>
                </a:lnTo>
                <a:lnTo>
                  <a:pt x="2446700" y="301561"/>
                </a:lnTo>
                <a:lnTo>
                  <a:pt x="2526446" y="301561"/>
                </a:lnTo>
                <a:lnTo>
                  <a:pt x="2526446" y="230527"/>
                </a:lnTo>
                <a:close/>
              </a:path>
              <a:path w="2530475" h="624839">
                <a:moveTo>
                  <a:pt x="2325965" y="101860"/>
                </a:moveTo>
                <a:lnTo>
                  <a:pt x="2305971" y="101860"/>
                </a:lnTo>
                <a:lnTo>
                  <a:pt x="2305971" y="172895"/>
                </a:lnTo>
                <a:lnTo>
                  <a:pt x="2307578" y="172895"/>
                </a:lnTo>
                <a:lnTo>
                  <a:pt x="2318693" y="140353"/>
                </a:lnTo>
                <a:lnTo>
                  <a:pt x="2325965" y="101860"/>
                </a:lnTo>
                <a:close/>
              </a:path>
              <a:path w="2530475" h="624839">
                <a:moveTo>
                  <a:pt x="2437318" y="101860"/>
                </a:moveTo>
                <a:lnTo>
                  <a:pt x="2325965" y="101860"/>
                </a:lnTo>
                <a:lnTo>
                  <a:pt x="2318693" y="140353"/>
                </a:lnTo>
                <a:lnTo>
                  <a:pt x="2307578" y="172895"/>
                </a:lnTo>
                <a:lnTo>
                  <a:pt x="2437318" y="172895"/>
                </a:lnTo>
                <a:lnTo>
                  <a:pt x="2437318" y="101860"/>
                </a:lnTo>
                <a:close/>
              </a:path>
              <a:path w="2530475" h="624839">
                <a:moveTo>
                  <a:pt x="2526446" y="101860"/>
                </a:moveTo>
                <a:lnTo>
                  <a:pt x="2451391" y="101860"/>
                </a:lnTo>
                <a:lnTo>
                  <a:pt x="2451391" y="172895"/>
                </a:lnTo>
                <a:lnTo>
                  <a:pt x="2526446" y="172895"/>
                </a:lnTo>
                <a:lnTo>
                  <a:pt x="2526446" y="101860"/>
                </a:lnTo>
                <a:close/>
              </a:path>
              <a:path w="2530475" h="624839">
                <a:moveTo>
                  <a:pt x="2234937" y="46239"/>
                </a:moveTo>
                <a:lnTo>
                  <a:pt x="2045958" y="46239"/>
                </a:lnTo>
                <a:lnTo>
                  <a:pt x="2045958" y="117273"/>
                </a:lnTo>
                <a:lnTo>
                  <a:pt x="2232083" y="117273"/>
                </a:lnTo>
                <a:lnTo>
                  <a:pt x="2234937" y="89128"/>
                </a:lnTo>
                <a:lnTo>
                  <a:pt x="2234937" y="46239"/>
                </a:lnTo>
                <a:close/>
              </a:path>
              <a:path w="2530475" h="624839">
                <a:moveTo>
                  <a:pt x="2330096" y="46239"/>
                </a:moveTo>
                <a:lnTo>
                  <a:pt x="2297259" y="46239"/>
                </a:lnTo>
                <a:lnTo>
                  <a:pt x="2297259" y="117273"/>
                </a:lnTo>
                <a:lnTo>
                  <a:pt x="2305971" y="117273"/>
                </a:lnTo>
                <a:lnTo>
                  <a:pt x="2305971" y="101860"/>
                </a:lnTo>
                <a:lnTo>
                  <a:pt x="2325965" y="101860"/>
                </a:lnTo>
                <a:lnTo>
                  <a:pt x="2327243" y="95095"/>
                </a:lnTo>
                <a:lnTo>
                  <a:pt x="2330096" y="46239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77447" y="3026085"/>
            <a:ext cx="796290" cy="796290"/>
            <a:chOff x="1277447" y="3026085"/>
            <a:chExt cx="796290" cy="796290"/>
          </a:xfrm>
        </p:grpSpPr>
        <p:sp>
          <p:nvSpPr>
            <p:cNvPr id="8" name="object 8"/>
            <p:cNvSpPr/>
            <p:nvPr/>
          </p:nvSpPr>
          <p:spPr>
            <a:xfrm>
              <a:off x="1277447" y="3026085"/>
              <a:ext cx="796290" cy="796290"/>
            </a:xfrm>
            <a:custGeom>
              <a:avLst/>
              <a:gdLst/>
              <a:ahLst/>
              <a:cxnLst/>
              <a:rect l="l" t="t" r="r" b="b"/>
              <a:pathLst>
                <a:path w="796289" h="796289">
                  <a:moveTo>
                    <a:pt x="397893" y="0"/>
                  </a:moveTo>
                  <a:lnTo>
                    <a:pt x="351490" y="2676"/>
                  </a:lnTo>
                  <a:lnTo>
                    <a:pt x="306660" y="10508"/>
                  </a:lnTo>
                  <a:lnTo>
                    <a:pt x="263700" y="23196"/>
                  </a:lnTo>
                  <a:lnTo>
                    <a:pt x="222910" y="40442"/>
                  </a:lnTo>
                  <a:lnTo>
                    <a:pt x="184587" y="61947"/>
                  </a:lnTo>
                  <a:lnTo>
                    <a:pt x="149031" y="87412"/>
                  </a:lnTo>
                  <a:lnTo>
                    <a:pt x="116540" y="116540"/>
                  </a:lnTo>
                  <a:lnTo>
                    <a:pt x="87412" y="149031"/>
                  </a:lnTo>
                  <a:lnTo>
                    <a:pt x="61947" y="184587"/>
                  </a:lnTo>
                  <a:lnTo>
                    <a:pt x="40442" y="222910"/>
                  </a:lnTo>
                  <a:lnTo>
                    <a:pt x="23196" y="263700"/>
                  </a:lnTo>
                  <a:lnTo>
                    <a:pt x="10508" y="306660"/>
                  </a:lnTo>
                  <a:lnTo>
                    <a:pt x="2676" y="351490"/>
                  </a:lnTo>
                  <a:lnTo>
                    <a:pt x="0" y="397893"/>
                  </a:lnTo>
                  <a:lnTo>
                    <a:pt x="2676" y="444296"/>
                  </a:lnTo>
                  <a:lnTo>
                    <a:pt x="10508" y="489127"/>
                  </a:lnTo>
                  <a:lnTo>
                    <a:pt x="23196" y="532086"/>
                  </a:lnTo>
                  <a:lnTo>
                    <a:pt x="40442" y="572877"/>
                  </a:lnTo>
                  <a:lnTo>
                    <a:pt x="61947" y="611199"/>
                  </a:lnTo>
                  <a:lnTo>
                    <a:pt x="87412" y="646755"/>
                  </a:lnTo>
                  <a:lnTo>
                    <a:pt x="116540" y="679246"/>
                  </a:lnTo>
                  <a:lnTo>
                    <a:pt x="149031" y="708374"/>
                  </a:lnTo>
                  <a:lnTo>
                    <a:pt x="184587" y="733840"/>
                  </a:lnTo>
                  <a:lnTo>
                    <a:pt x="222910" y="755344"/>
                  </a:lnTo>
                  <a:lnTo>
                    <a:pt x="263700" y="772590"/>
                  </a:lnTo>
                  <a:lnTo>
                    <a:pt x="306660" y="785278"/>
                  </a:lnTo>
                  <a:lnTo>
                    <a:pt x="351490" y="793110"/>
                  </a:lnTo>
                  <a:lnTo>
                    <a:pt x="397893" y="795787"/>
                  </a:lnTo>
                  <a:lnTo>
                    <a:pt x="444296" y="793110"/>
                  </a:lnTo>
                  <a:lnTo>
                    <a:pt x="489127" y="785278"/>
                  </a:lnTo>
                  <a:lnTo>
                    <a:pt x="532086" y="772590"/>
                  </a:lnTo>
                  <a:lnTo>
                    <a:pt x="572877" y="755344"/>
                  </a:lnTo>
                  <a:lnTo>
                    <a:pt x="611199" y="733840"/>
                  </a:lnTo>
                  <a:lnTo>
                    <a:pt x="646755" y="708374"/>
                  </a:lnTo>
                  <a:lnTo>
                    <a:pt x="679246" y="679246"/>
                  </a:lnTo>
                  <a:lnTo>
                    <a:pt x="708374" y="646755"/>
                  </a:lnTo>
                  <a:lnTo>
                    <a:pt x="733840" y="611199"/>
                  </a:lnTo>
                  <a:lnTo>
                    <a:pt x="755344" y="572877"/>
                  </a:lnTo>
                  <a:lnTo>
                    <a:pt x="772590" y="532086"/>
                  </a:lnTo>
                  <a:lnTo>
                    <a:pt x="785278" y="489127"/>
                  </a:lnTo>
                  <a:lnTo>
                    <a:pt x="793110" y="444296"/>
                  </a:lnTo>
                  <a:lnTo>
                    <a:pt x="795787" y="397893"/>
                  </a:lnTo>
                  <a:lnTo>
                    <a:pt x="793110" y="351490"/>
                  </a:lnTo>
                  <a:lnTo>
                    <a:pt x="785278" y="306660"/>
                  </a:lnTo>
                  <a:lnTo>
                    <a:pt x="772590" y="263700"/>
                  </a:lnTo>
                  <a:lnTo>
                    <a:pt x="755344" y="222910"/>
                  </a:lnTo>
                  <a:lnTo>
                    <a:pt x="733840" y="184587"/>
                  </a:lnTo>
                  <a:lnTo>
                    <a:pt x="708374" y="149031"/>
                  </a:lnTo>
                  <a:lnTo>
                    <a:pt x="679246" y="116540"/>
                  </a:lnTo>
                  <a:lnTo>
                    <a:pt x="646755" y="87412"/>
                  </a:lnTo>
                  <a:lnTo>
                    <a:pt x="611199" y="61947"/>
                  </a:lnTo>
                  <a:lnTo>
                    <a:pt x="572877" y="40442"/>
                  </a:lnTo>
                  <a:lnTo>
                    <a:pt x="532086" y="23196"/>
                  </a:lnTo>
                  <a:lnTo>
                    <a:pt x="489127" y="10508"/>
                  </a:lnTo>
                  <a:lnTo>
                    <a:pt x="444296" y="2676"/>
                  </a:lnTo>
                  <a:lnTo>
                    <a:pt x="397893" y="0"/>
                  </a:lnTo>
                  <a:close/>
                </a:path>
              </a:pathLst>
            </a:custGeom>
            <a:solidFill>
              <a:srgbClr val="EF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1820" y="3269177"/>
              <a:ext cx="400050" cy="243204"/>
            </a:xfrm>
            <a:custGeom>
              <a:avLst/>
              <a:gdLst/>
              <a:ahLst/>
              <a:cxnLst/>
              <a:rect l="l" t="t" r="r" b="b"/>
              <a:pathLst>
                <a:path w="400050" h="243204">
                  <a:moveTo>
                    <a:pt x="103871" y="0"/>
                  </a:moveTo>
                  <a:lnTo>
                    <a:pt x="60396" y="8669"/>
                  </a:lnTo>
                  <a:lnTo>
                    <a:pt x="27726" y="33590"/>
                  </a:lnTo>
                  <a:lnTo>
                    <a:pt x="6973" y="72228"/>
                  </a:lnTo>
                  <a:lnTo>
                    <a:pt x="0" y="121294"/>
                  </a:lnTo>
                  <a:lnTo>
                    <a:pt x="774" y="138843"/>
                  </a:lnTo>
                  <a:lnTo>
                    <a:pt x="12397" y="184957"/>
                  </a:lnTo>
                  <a:lnTo>
                    <a:pt x="37339" y="219071"/>
                  </a:lnTo>
                  <a:lnTo>
                    <a:pt x="73715" y="238819"/>
                  </a:lnTo>
                  <a:lnTo>
                    <a:pt x="103871" y="242589"/>
                  </a:lnTo>
                  <a:lnTo>
                    <a:pt x="119535" y="241647"/>
                  </a:lnTo>
                  <a:lnTo>
                    <a:pt x="159492" y="227511"/>
                  </a:lnTo>
                  <a:lnTo>
                    <a:pt x="183620" y="204056"/>
                  </a:lnTo>
                  <a:lnTo>
                    <a:pt x="103871" y="204056"/>
                  </a:lnTo>
                  <a:lnTo>
                    <a:pt x="91096" y="202674"/>
                  </a:lnTo>
                  <a:lnTo>
                    <a:pt x="53129" y="169858"/>
                  </a:lnTo>
                  <a:lnTo>
                    <a:pt x="43893" y="121294"/>
                  </a:lnTo>
                  <a:lnTo>
                    <a:pt x="44920" y="103054"/>
                  </a:lnTo>
                  <a:lnTo>
                    <a:pt x="60312" y="60647"/>
                  </a:lnTo>
                  <a:lnTo>
                    <a:pt x="103871" y="38532"/>
                  </a:lnTo>
                  <a:lnTo>
                    <a:pt x="183486" y="38532"/>
                  </a:lnTo>
                  <a:lnTo>
                    <a:pt x="179931" y="33590"/>
                  </a:lnTo>
                  <a:lnTo>
                    <a:pt x="147346" y="8669"/>
                  </a:lnTo>
                  <a:lnTo>
                    <a:pt x="119535" y="963"/>
                  </a:lnTo>
                  <a:lnTo>
                    <a:pt x="103871" y="0"/>
                  </a:lnTo>
                  <a:close/>
                </a:path>
                <a:path w="400050" h="243204">
                  <a:moveTo>
                    <a:pt x="183486" y="38532"/>
                  </a:moveTo>
                  <a:lnTo>
                    <a:pt x="103871" y="38532"/>
                  </a:lnTo>
                  <a:lnTo>
                    <a:pt x="116499" y="39915"/>
                  </a:lnTo>
                  <a:lnTo>
                    <a:pt x="127912" y="44061"/>
                  </a:lnTo>
                  <a:lnTo>
                    <a:pt x="154424" y="72730"/>
                  </a:lnTo>
                  <a:lnTo>
                    <a:pt x="163848" y="121294"/>
                  </a:lnTo>
                  <a:lnTo>
                    <a:pt x="162801" y="139535"/>
                  </a:lnTo>
                  <a:lnTo>
                    <a:pt x="147095" y="181942"/>
                  </a:lnTo>
                  <a:lnTo>
                    <a:pt x="103871" y="204056"/>
                  </a:lnTo>
                  <a:lnTo>
                    <a:pt x="183620" y="204056"/>
                  </a:lnTo>
                  <a:lnTo>
                    <a:pt x="204559" y="155304"/>
                  </a:lnTo>
                  <a:lnTo>
                    <a:pt x="207742" y="121294"/>
                  </a:lnTo>
                  <a:lnTo>
                    <a:pt x="206946" y="103892"/>
                  </a:lnTo>
                  <a:lnTo>
                    <a:pt x="204559" y="87536"/>
                  </a:lnTo>
                  <a:lnTo>
                    <a:pt x="200580" y="72228"/>
                  </a:lnTo>
                  <a:lnTo>
                    <a:pt x="195009" y="57966"/>
                  </a:lnTo>
                  <a:lnTo>
                    <a:pt x="188140" y="45003"/>
                  </a:lnTo>
                  <a:lnTo>
                    <a:pt x="183486" y="38532"/>
                  </a:lnTo>
                  <a:close/>
                </a:path>
                <a:path w="400050" h="243204">
                  <a:moveTo>
                    <a:pt x="385904" y="36187"/>
                  </a:moveTo>
                  <a:lnTo>
                    <a:pt x="317335" y="36187"/>
                  </a:lnTo>
                  <a:lnTo>
                    <a:pt x="325733" y="36878"/>
                  </a:lnTo>
                  <a:lnTo>
                    <a:pt x="332832" y="38951"/>
                  </a:lnTo>
                  <a:lnTo>
                    <a:pt x="351177" y="72709"/>
                  </a:lnTo>
                  <a:lnTo>
                    <a:pt x="350570" y="80479"/>
                  </a:lnTo>
                  <a:lnTo>
                    <a:pt x="330403" y="120875"/>
                  </a:lnTo>
                  <a:lnTo>
                    <a:pt x="299074" y="154885"/>
                  </a:lnTo>
                  <a:lnTo>
                    <a:pt x="259369" y="189732"/>
                  </a:lnTo>
                  <a:lnTo>
                    <a:pt x="238259" y="207407"/>
                  </a:lnTo>
                  <a:lnTo>
                    <a:pt x="238259" y="238568"/>
                  </a:lnTo>
                  <a:lnTo>
                    <a:pt x="399762" y="238568"/>
                  </a:lnTo>
                  <a:lnTo>
                    <a:pt x="399762" y="203386"/>
                  </a:lnTo>
                  <a:lnTo>
                    <a:pt x="298237" y="203386"/>
                  </a:lnTo>
                  <a:lnTo>
                    <a:pt x="306173" y="196894"/>
                  </a:lnTo>
                  <a:lnTo>
                    <a:pt x="338968" y="168246"/>
                  </a:lnTo>
                  <a:lnTo>
                    <a:pt x="368747" y="135116"/>
                  </a:lnTo>
                  <a:lnTo>
                    <a:pt x="388977" y="98949"/>
                  </a:lnTo>
                  <a:lnTo>
                    <a:pt x="394066" y="70364"/>
                  </a:lnTo>
                  <a:lnTo>
                    <a:pt x="392810" y="55516"/>
                  </a:lnTo>
                  <a:lnTo>
                    <a:pt x="389040" y="42134"/>
                  </a:lnTo>
                  <a:lnTo>
                    <a:pt x="385904" y="36187"/>
                  </a:lnTo>
                  <a:close/>
                </a:path>
                <a:path w="400050" h="243204">
                  <a:moveTo>
                    <a:pt x="318341" y="0"/>
                  </a:moveTo>
                  <a:lnTo>
                    <a:pt x="278467" y="8711"/>
                  </a:lnTo>
                  <a:lnTo>
                    <a:pt x="249987" y="34512"/>
                  </a:lnTo>
                  <a:lnTo>
                    <a:pt x="238594" y="77400"/>
                  </a:lnTo>
                  <a:lnTo>
                    <a:pt x="280143" y="77400"/>
                  </a:lnTo>
                  <a:lnTo>
                    <a:pt x="280729" y="69170"/>
                  </a:lnTo>
                  <a:lnTo>
                    <a:pt x="282488" y="61568"/>
                  </a:lnTo>
                  <a:lnTo>
                    <a:pt x="317335" y="36187"/>
                  </a:lnTo>
                  <a:lnTo>
                    <a:pt x="385904" y="36187"/>
                  </a:lnTo>
                  <a:lnTo>
                    <a:pt x="382758" y="30218"/>
                  </a:lnTo>
                  <a:lnTo>
                    <a:pt x="373962" y="19769"/>
                  </a:lnTo>
                  <a:lnTo>
                    <a:pt x="363072" y="11120"/>
                  </a:lnTo>
                  <a:lnTo>
                    <a:pt x="350172" y="4942"/>
                  </a:lnTo>
                  <a:lnTo>
                    <a:pt x="335262" y="1235"/>
                  </a:lnTo>
                  <a:lnTo>
                    <a:pt x="31834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498604" y="3082963"/>
            <a:ext cx="3773170" cy="621030"/>
          </a:xfrm>
          <a:custGeom>
            <a:avLst/>
            <a:gdLst/>
            <a:ahLst/>
            <a:cxnLst/>
            <a:rect l="l" t="t" r="r" b="b"/>
            <a:pathLst>
              <a:path w="3773170" h="621029">
                <a:moveTo>
                  <a:pt x="561574" y="475797"/>
                </a:moveTo>
                <a:lnTo>
                  <a:pt x="0" y="475797"/>
                </a:lnTo>
                <a:lnTo>
                  <a:pt x="0" y="548841"/>
                </a:lnTo>
                <a:lnTo>
                  <a:pt x="561574" y="548841"/>
                </a:lnTo>
                <a:lnTo>
                  <a:pt x="561574" y="475797"/>
                </a:lnTo>
                <a:close/>
              </a:path>
              <a:path w="3773170" h="621029">
                <a:moveTo>
                  <a:pt x="127325" y="310273"/>
                </a:moveTo>
                <a:lnTo>
                  <a:pt x="45569" y="310273"/>
                </a:lnTo>
                <a:lnTo>
                  <a:pt x="45569" y="381977"/>
                </a:lnTo>
                <a:lnTo>
                  <a:pt x="513324" y="381977"/>
                </a:lnTo>
                <a:lnTo>
                  <a:pt x="513324" y="316974"/>
                </a:lnTo>
                <a:lnTo>
                  <a:pt x="127325" y="316974"/>
                </a:lnTo>
                <a:lnTo>
                  <a:pt x="127325" y="310273"/>
                </a:lnTo>
                <a:close/>
              </a:path>
              <a:path w="3773170" h="621029">
                <a:moveTo>
                  <a:pt x="216454" y="119284"/>
                </a:moveTo>
                <a:lnTo>
                  <a:pt x="127325" y="119284"/>
                </a:lnTo>
                <a:lnTo>
                  <a:pt x="127325" y="316974"/>
                </a:lnTo>
                <a:lnTo>
                  <a:pt x="216454" y="316974"/>
                </a:lnTo>
                <a:lnTo>
                  <a:pt x="216454" y="119284"/>
                </a:lnTo>
                <a:close/>
              </a:path>
              <a:path w="3773170" h="621029">
                <a:moveTo>
                  <a:pt x="342439" y="310273"/>
                </a:moveTo>
                <a:lnTo>
                  <a:pt x="216454" y="310273"/>
                </a:lnTo>
                <a:lnTo>
                  <a:pt x="216454" y="316974"/>
                </a:lnTo>
                <a:lnTo>
                  <a:pt x="342439" y="316974"/>
                </a:lnTo>
                <a:lnTo>
                  <a:pt x="342439" y="310273"/>
                </a:lnTo>
                <a:close/>
              </a:path>
              <a:path w="3773170" h="621029">
                <a:moveTo>
                  <a:pt x="430897" y="119284"/>
                </a:moveTo>
                <a:lnTo>
                  <a:pt x="342439" y="119284"/>
                </a:lnTo>
                <a:lnTo>
                  <a:pt x="342439" y="316974"/>
                </a:lnTo>
                <a:lnTo>
                  <a:pt x="430897" y="316974"/>
                </a:lnTo>
                <a:lnTo>
                  <a:pt x="430897" y="119284"/>
                </a:lnTo>
                <a:close/>
              </a:path>
              <a:path w="3773170" h="621029">
                <a:moveTo>
                  <a:pt x="513324" y="310273"/>
                </a:moveTo>
                <a:lnTo>
                  <a:pt x="430897" y="310273"/>
                </a:lnTo>
                <a:lnTo>
                  <a:pt x="430897" y="316974"/>
                </a:lnTo>
                <a:lnTo>
                  <a:pt x="513324" y="316974"/>
                </a:lnTo>
                <a:lnTo>
                  <a:pt x="513324" y="310273"/>
                </a:lnTo>
                <a:close/>
              </a:path>
              <a:path w="3773170" h="621029">
                <a:moveTo>
                  <a:pt x="515335" y="53610"/>
                </a:moveTo>
                <a:lnTo>
                  <a:pt x="42888" y="53610"/>
                </a:lnTo>
                <a:lnTo>
                  <a:pt x="42888" y="124645"/>
                </a:lnTo>
                <a:lnTo>
                  <a:pt x="127325" y="124645"/>
                </a:lnTo>
                <a:lnTo>
                  <a:pt x="127325" y="119284"/>
                </a:lnTo>
                <a:lnTo>
                  <a:pt x="515335" y="119284"/>
                </a:lnTo>
                <a:lnTo>
                  <a:pt x="515335" y="53610"/>
                </a:lnTo>
                <a:close/>
              </a:path>
              <a:path w="3773170" h="621029">
                <a:moveTo>
                  <a:pt x="342439" y="119284"/>
                </a:moveTo>
                <a:lnTo>
                  <a:pt x="216454" y="119284"/>
                </a:lnTo>
                <a:lnTo>
                  <a:pt x="216454" y="124645"/>
                </a:lnTo>
                <a:lnTo>
                  <a:pt x="342439" y="124645"/>
                </a:lnTo>
                <a:lnTo>
                  <a:pt x="342439" y="119284"/>
                </a:lnTo>
                <a:close/>
              </a:path>
              <a:path w="3773170" h="621029">
                <a:moveTo>
                  <a:pt x="515335" y="119284"/>
                </a:moveTo>
                <a:lnTo>
                  <a:pt x="430897" y="119284"/>
                </a:lnTo>
                <a:lnTo>
                  <a:pt x="430897" y="124645"/>
                </a:lnTo>
                <a:lnTo>
                  <a:pt x="515335" y="124645"/>
                </a:lnTo>
                <a:lnTo>
                  <a:pt x="515335" y="119284"/>
                </a:lnTo>
                <a:close/>
              </a:path>
              <a:path w="3773170" h="621029">
                <a:moveTo>
                  <a:pt x="851691" y="479817"/>
                </a:moveTo>
                <a:lnTo>
                  <a:pt x="616473" y="479817"/>
                </a:lnTo>
                <a:lnTo>
                  <a:pt x="616473" y="552192"/>
                </a:lnTo>
                <a:lnTo>
                  <a:pt x="1178047" y="552192"/>
                </a:lnTo>
                <a:lnTo>
                  <a:pt x="1178047" y="509303"/>
                </a:lnTo>
                <a:lnTo>
                  <a:pt x="851691" y="509303"/>
                </a:lnTo>
                <a:lnTo>
                  <a:pt x="851691" y="479817"/>
                </a:lnTo>
                <a:close/>
              </a:path>
              <a:path w="3773170" h="621029">
                <a:moveTo>
                  <a:pt x="940819" y="362543"/>
                </a:moveTo>
                <a:lnTo>
                  <a:pt x="851691" y="362543"/>
                </a:lnTo>
                <a:lnTo>
                  <a:pt x="851691" y="509303"/>
                </a:lnTo>
                <a:lnTo>
                  <a:pt x="940819" y="509303"/>
                </a:lnTo>
                <a:lnTo>
                  <a:pt x="940819" y="362543"/>
                </a:lnTo>
                <a:close/>
              </a:path>
              <a:path w="3773170" h="621029">
                <a:moveTo>
                  <a:pt x="1178047" y="479817"/>
                </a:moveTo>
                <a:lnTo>
                  <a:pt x="940819" y="479817"/>
                </a:lnTo>
                <a:lnTo>
                  <a:pt x="940819" y="509303"/>
                </a:lnTo>
                <a:lnTo>
                  <a:pt x="1178047" y="509303"/>
                </a:lnTo>
                <a:lnTo>
                  <a:pt x="1178047" y="479817"/>
                </a:lnTo>
                <a:close/>
              </a:path>
              <a:path w="3773170" h="621029">
                <a:moveTo>
                  <a:pt x="1115055" y="40208"/>
                </a:moveTo>
                <a:lnTo>
                  <a:pt x="679466" y="40208"/>
                </a:lnTo>
                <a:lnTo>
                  <a:pt x="679466" y="110572"/>
                </a:lnTo>
                <a:lnTo>
                  <a:pt x="1026597" y="110572"/>
                </a:lnTo>
                <a:lnTo>
                  <a:pt x="1026597" y="176916"/>
                </a:lnTo>
                <a:lnTo>
                  <a:pt x="680806" y="176916"/>
                </a:lnTo>
                <a:lnTo>
                  <a:pt x="680806" y="387339"/>
                </a:lnTo>
                <a:lnTo>
                  <a:pt x="851691" y="387339"/>
                </a:lnTo>
                <a:lnTo>
                  <a:pt x="851691" y="362543"/>
                </a:lnTo>
                <a:lnTo>
                  <a:pt x="1129127" y="362543"/>
                </a:lnTo>
                <a:lnTo>
                  <a:pt x="1129127" y="351151"/>
                </a:lnTo>
                <a:lnTo>
                  <a:pt x="769264" y="351151"/>
                </a:lnTo>
                <a:lnTo>
                  <a:pt x="769264" y="246610"/>
                </a:lnTo>
                <a:lnTo>
                  <a:pt x="1115055" y="246610"/>
                </a:lnTo>
                <a:lnTo>
                  <a:pt x="1115055" y="40208"/>
                </a:lnTo>
                <a:close/>
              </a:path>
              <a:path w="3773170" h="621029">
                <a:moveTo>
                  <a:pt x="1129127" y="362543"/>
                </a:moveTo>
                <a:lnTo>
                  <a:pt x="940819" y="362543"/>
                </a:lnTo>
                <a:lnTo>
                  <a:pt x="940819" y="387339"/>
                </a:lnTo>
                <a:lnTo>
                  <a:pt x="1129127" y="387339"/>
                </a:lnTo>
                <a:lnTo>
                  <a:pt x="1129127" y="362543"/>
                </a:lnTo>
                <a:close/>
              </a:path>
              <a:path w="3773170" h="621029">
                <a:moveTo>
                  <a:pt x="1129127" y="315634"/>
                </a:moveTo>
                <a:lnTo>
                  <a:pt x="769264" y="315634"/>
                </a:lnTo>
                <a:lnTo>
                  <a:pt x="769264" y="351151"/>
                </a:lnTo>
                <a:lnTo>
                  <a:pt x="1129127" y="351151"/>
                </a:lnTo>
                <a:lnTo>
                  <a:pt x="1129127" y="315634"/>
                </a:lnTo>
                <a:close/>
              </a:path>
              <a:path w="3773170" h="621029">
                <a:moveTo>
                  <a:pt x="1638379" y="12062"/>
                </a:moveTo>
                <a:lnTo>
                  <a:pt x="1555282" y="12062"/>
                </a:lnTo>
                <a:lnTo>
                  <a:pt x="1555282" y="375276"/>
                </a:lnTo>
                <a:lnTo>
                  <a:pt x="1638379" y="375276"/>
                </a:lnTo>
                <a:lnTo>
                  <a:pt x="1638379" y="225165"/>
                </a:lnTo>
                <a:lnTo>
                  <a:pt x="1586108" y="225165"/>
                </a:lnTo>
                <a:lnTo>
                  <a:pt x="1586108" y="153461"/>
                </a:lnTo>
                <a:lnTo>
                  <a:pt x="1638379" y="153461"/>
                </a:lnTo>
                <a:lnTo>
                  <a:pt x="1638379" y="12062"/>
                </a:lnTo>
                <a:close/>
              </a:path>
              <a:path w="3773170" h="621029">
                <a:moveTo>
                  <a:pt x="1358262" y="93148"/>
                </a:moveTo>
                <a:lnTo>
                  <a:pt x="1341508" y="93148"/>
                </a:lnTo>
                <a:lnTo>
                  <a:pt x="1341508" y="132687"/>
                </a:lnTo>
                <a:lnTo>
                  <a:pt x="1337289" y="173951"/>
                </a:lnTo>
                <a:lnTo>
                  <a:pt x="1324160" y="213671"/>
                </a:lnTo>
                <a:lnTo>
                  <a:pt x="1301413" y="249982"/>
                </a:lnTo>
                <a:lnTo>
                  <a:pt x="1268340" y="281017"/>
                </a:lnTo>
                <a:lnTo>
                  <a:pt x="1224234" y="304912"/>
                </a:lnTo>
                <a:lnTo>
                  <a:pt x="1269134" y="373936"/>
                </a:lnTo>
                <a:lnTo>
                  <a:pt x="1314511" y="349318"/>
                </a:lnTo>
                <a:lnTo>
                  <a:pt x="1350468" y="316602"/>
                </a:lnTo>
                <a:lnTo>
                  <a:pt x="1377528" y="277185"/>
                </a:lnTo>
                <a:lnTo>
                  <a:pt x="1384823" y="259723"/>
                </a:lnTo>
                <a:lnTo>
                  <a:pt x="1371764" y="228318"/>
                </a:lnTo>
                <a:lnTo>
                  <a:pt x="1361541" y="181777"/>
                </a:lnTo>
                <a:lnTo>
                  <a:pt x="1358262" y="132687"/>
                </a:lnTo>
                <a:lnTo>
                  <a:pt x="1358262" y="93148"/>
                </a:lnTo>
                <a:close/>
              </a:path>
              <a:path w="3773170" h="621029">
                <a:moveTo>
                  <a:pt x="1427286" y="93148"/>
                </a:moveTo>
                <a:lnTo>
                  <a:pt x="1410532" y="93148"/>
                </a:lnTo>
                <a:lnTo>
                  <a:pt x="1410532" y="132687"/>
                </a:lnTo>
                <a:lnTo>
                  <a:pt x="1407039" y="183831"/>
                </a:lnTo>
                <a:lnTo>
                  <a:pt x="1396211" y="232462"/>
                </a:lnTo>
                <a:lnTo>
                  <a:pt x="1384823" y="259723"/>
                </a:lnTo>
                <a:lnTo>
                  <a:pt x="1389507" y="270986"/>
                </a:lnTo>
                <a:lnTo>
                  <a:pt x="1415348" y="308461"/>
                </a:lnTo>
                <a:lnTo>
                  <a:pt x="1449863" y="339421"/>
                </a:lnTo>
                <a:lnTo>
                  <a:pt x="1493629" y="362543"/>
                </a:lnTo>
                <a:lnTo>
                  <a:pt x="1537188" y="294190"/>
                </a:lnTo>
                <a:lnTo>
                  <a:pt x="1487221" y="265279"/>
                </a:lnTo>
                <a:lnTo>
                  <a:pt x="1453086" y="226757"/>
                </a:lnTo>
                <a:lnTo>
                  <a:pt x="1433527" y="181575"/>
                </a:lnTo>
                <a:lnTo>
                  <a:pt x="1427286" y="132687"/>
                </a:lnTo>
                <a:lnTo>
                  <a:pt x="1427286" y="93148"/>
                </a:lnTo>
                <a:close/>
              </a:path>
              <a:path w="3773170" h="621029">
                <a:moveTo>
                  <a:pt x="1410532" y="93148"/>
                </a:moveTo>
                <a:lnTo>
                  <a:pt x="1358262" y="93148"/>
                </a:lnTo>
                <a:lnTo>
                  <a:pt x="1358262" y="132687"/>
                </a:lnTo>
                <a:lnTo>
                  <a:pt x="1361541" y="181777"/>
                </a:lnTo>
                <a:lnTo>
                  <a:pt x="1371764" y="228318"/>
                </a:lnTo>
                <a:lnTo>
                  <a:pt x="1384823" y="259723"/>
                </a:lnTo>
                <a:lnTo>
                  <a:pt x="1396211" y="232462"/>
                </a:lnTo>
                <a:lnTo>
                  <a:pt x="1407039" y="183831"/>
                </a:lnTo>
                <a:lnTo>
                  <a:pt x="1410532" y="132687"/>
                </a:lnTo>
                <a:lnTo>
                  <a:pt x="1410532" y="93148"/>
                </a:lnTo>
                <a:close/>
              </a:path>
              <a:path w="3773170" h="621029">
                <a:moveTo>
                  <a:pt x="1555282" y="153461"/>
                </a:moveTo>
                <a:lnTo>
                  <a:pt x="1488939" y="153461"/>
                </a:lnTo>
                <a:lnTo>
                  <a:pt x="1488939" y="225165"/>
                </a:lnTo>
                <a:lnTo>
                  <a:pt x="1555282" y="225165"/>
                </a:lnTo>
                <a:lnTo>
                  <a:pt x="1555282" y="153461"/>
                </a:lnTo>
                <a:close/>
              </a:path>
              <a:path w="3773170" h="621029">
                <a:moveTo>
                  <a:pt x="1638379" y="153461"/>
                </a:moveTo>
                <a:lnTo>
                  <a:pt x="1586108" y="153461"/>
                </a:lnTo>
                <a:lnTo>
                  <a:pt x="1586108" y="225165"/>
                </a:lnTo>
                <a:lnTo>
                  <a:pt x="1638379" y="225165"/>
                </a:lnTo>
                <a:lnTo>
                  <a:pt x="1638379" y="153461"/>
                </a:lnTo>
                <a:close/>
              </a:path>
              <a:path w="3773170" h="621029">
                <a:moveTo>
                  <a:pt x="1517754" y="44229"/>
                </a:moveTo>
                <a:lnTo>
                  <a:pt x="1243668" y="44229"/>
                </a:lnTo>
                <a:lnTo>
                  <a:pt x="1243668" y="115263"/>
                </a:lnTo>
                <a:lnTo>
                  <a:pt x="1341508" y="115263"/>
                </a:lnTo>
                <a:lnTo>
                  <a:pt x="1341508" y="93148"/>
                </a:lnTo>
                <a:lnTo>
                  <a:pt x="1517754" y="93148"/>
                </a:lnTo>
                <a:lnTo>
                  <a:pt x="1517754" y="44229"/>
                </a:lnTo>
                <a:close/>
              </a:path>
              <a:path w="3773170" h="621029">
                <a:moveTo>
                  <a:pt x="1517754" y="93148"/>
                </a:moveTo>
                <a:lnTo>
                  <a:pt x="1427286" y="93148"/>
                </a:lnTo>
                <a:lnTo>
                  <a:pt x="1427286" y="115263"/>
                </a:lnTo>
                <a:lnTo>
                  <a:pt x="1517754" y="115263"/>
                </a:lnTo>
                <a:lnTo>
                  <a:pt x="1517754" y="93148"/>
                </a:lnTo>
                <a:close/>
              </a:path>
              <a:path w="3773170" h="621029">
                <a:moveTo>
                  <a:pt x="1761014" y="0"/>
                </a:moveTo>
                <a:lnTo>
                  <a:pt x="1676577" y="0"/>
                </a:lnTo>
                <a:lnTo>
                  <a:pt x="1676577" y="377957"/>
                </a:lnTo>
                <a:lnTo>
                  <a:pt x="1761014" y="377957"/>
                </a:lnTo>
                <a:lnTo>
                  <a:pt x="1761014" y="0"/>
                </a:lnTo>
                <a:close/>
              </a:path>
              <a:path w="3773170" h="621029">
                <a:moveTo>
                  <a:pt x="1761014" y="400741"/>
                </a:moveTo>
                <a:lnTo>
                  <a:pt x="1334807" y="400741"/>
                </a:lnTo>
                <a:lnTo>
                  <a:pt x="1334807" y="471776"/>
                </a:lnTo>
                <a:lnTo>
                  <a:pt x="1672556" y="471776"/>
                </a:lnTo>
                <a:lnTo>
                  <a:pt x="1672556" y="620546"/>
                </a:lnTo>
                <a:lnTo>
                  <a:pt x="1761014" y="620546"/>
                </a:lnTo>
                <a:lnTo>
                  <a:pt x="1761014" y="400741"/>
                </a:lnTo>
                <a:close/>
              </a:path>
              <a:path w="3773170" h="621029">
                <a:moveTo>
                  <a:pt x="2345991" y="44899"/>
                </a:moveTo>
                <a:lnTo>
                  <a:pt x="1915093" y="44899"/>
                </a:lnTo>
                <a:lnTo>
                  <a:pt x="1915093" y="389349"/>
                </a:lnTo>
                <a:lnTo>
                  <a:pt x="2351352" y="389349"/>
                </a:lnTo>
                <a:lnTo>
                  <a:pt x="2351352" y="339089"/>
                </a:lnTo>
                <a:lnTo>
                  <a:pt x="2005561" y="339089"/>
                </a:lnTo>
                <a:lnTo>
                  <a:pt x="2005561" y="250631"/>
                </a:lnTo>
                <a:lnTo>
                  <a:pt x="1978086" y="250631"/>
                </a:lnTo>
                <a:lnTo>
                  <a:pt x="1978086" y="181607"/>
                </a:lnTo>
                <a:lnTo>
                  <a:pt x="2005561" y="181607"/>
                </a:lnTo>
                <a:lnTo>
                  <a:pt x="2005561" y="116603"/>
                </a:lnTo>
                <a:lnTo>
                  <a:pt x="2345991" y="116603"/>
                </a:lnTo>
                <a:lnTo>
                  <a:pt x="2345991" y="44899"/>
                </a:lnTo>
                <a:close/>
              </a:path>
              <a:path w="3773170" h="621029">
                <a:moveTo>
                  <a:pt x="2351352" y="319655"/>
                </a:moveTo>
                <a:lnTo>
                  <a:pt x="2005561" y="319655"/>
                </a:lnTo>
                <a:lnTo>
                  <a:pt x="2005561" y="339089"/>
                </a:lnTo>
                <a:lnTo>
                  <a:pt x="2351352" y="339089"/>
                </a:lnTo>
                <a:lnTo>
                  <a:pt x="2351352" y="319655"/>
                </a:lnTo>
                <a:close/>
              </a:path>
              <a:path w="3773170" h="621029">
                <a:moveTo>
                  <a:pt x="2005561" y="181607"/>
                </a:moveTo>
                <a:lnTo>
                  <a:pt x="1978086" y="181607"/>
                </a:lnTo>
                <a:lnTo>
                  <a:pt x="1978086" y="250631"/>
                </a:lnTo>
                <a:lnTo>
                  <a:pt x="2005561" y="250631"/>
                </a:lnTo>
                <a:lnTo>
                  <a:pt x="2005561" y="181607"/>
                </a:lnTo>
                <a:close/>
              </a:path>
              <a:path w="3773170" h="621029">
                <a:moveTo>
                  <a:pt x="2331918" y="181607"/>
                </a:moveTo>
                <a:lnTo>
                  <a:pt x="2005561" y="181607"/>
                </a:lnTo>
                <a:lnTo>
                  <a:pt x="2005561" y="250631"/>
                </a:lnTo>
                <a:lnTo>
                  <a:pt x="2331918" y="250631"/>
                </a:lnTo>
                <a:lnTo>
                  <a:pt x="2331918" y="181607"/>
                </a:lnTo>
                <a:close/>
              </a:path>
              <a:path w="3773170" h="621029">
                <a:moveTo>
                  <a:pt x="2410994" y="477137"/>
                </a:moveTo>
                <a:lnTo>
                  <a:pt x="1849420" y="477137"/>
                </a:lnTo>
                <a:lnTo>
                  <a:pt x="1849420" y="549512"/>
                </a:lnTo>
                <a:lnTo>
                  <a:pt x="2410994" y="549512"/>
                </a:lnTo>
                <a:lnTo>
                  <a:pt x="2410994" y="477137"/>
                </a:lnTo>
                <a:close/>
              </a:path>
              <a:path w="3773170" h="621029">
                <a:moveTo>
                  <a:pt x="2858782" y="475126"/>
                </a:moveTo>
                <a:lnTo>
                  <a:pt x="2625574" y="475126"/>
                </a:lnTo>
                <a:lnTo>
                  <a:pt x="2625574" y="548171"/>
                </a:lnTo>
                <a:lnTo>
                  <a:pt x="3187149" y="548171"/>
                </a:lnTo>
                <a:lnTo>
                  <a:pt x="3187149" y="494560"/>
                </a:lnTo>
                <a:lnTo>
                  <a:pt x="2858782" y="494560"/>
                </a:lnTo>
                <a:lnTo>
                  <a:pt x="2858782" y="475126"/>
                </a:lnTo>
                <a:close/>
              </a:path>
              <a:path w="3773170" h="621029">
                <a:moveTo>
                  <a:pt x="2947240" y="337078"/>
                </a:moveTo>
                <a:lnTo>
                  <a:pt x="2858782" y="337078"/>
                </a:lnTo>
                <a:lnTo>
                  <a:pt x="2858782" y="494560"/>
                </a:lnTo>
                <a:lnTo>
                  <a:pt x="2947240" y="494560"/>
                </a:lnTo>
                <a:lnTo>
                  <a:pt x="2947240" y="337078"/>
                </a:lnTo>
                <a:close/>
              </a:path>
              <a:path w="3773170" h="621029">
                <a:moveTo>
                  <a:pt x="3187149" y="475126"/>
                </a:moveTo>
                <a:lnTo>
                  <a:pt x="2947240" y="475126"/>
                </a:lnTo>
                <a:lnTo>
                  <a:pt x="2947240" y="494560"/>
                </a:lnTo>
                <a:lnTo>
                  <a:pt x="3187149" y="494560"/>
                </a:lnTo>
                <a:lnTo>
                  <a:pt x="3187149" y="475126"/>
                </a:lnTo>
                <a:close/>
              </a:path>
              <a:path w="3773170" h="621029">
                <a:moveTo>
                  <a:pt x="2872854" y="34176"/>
                </a:moveTo>
                <a:lnTo>
                  <a:pt x="2855431" y="34176"/>
                </a:lnTo>
                <a:lnTo>
                  <a:pt x="2855431" y="79076"/>
                </a:lnTo>
                <a:lnTo>
                  <a:pt x="2850824" y="116173"/>
                </a:lnTo>
                <a:lnTo>
                  <a:pt x="2837120" y="152990"/>
                </a:lnTo>
                <a:lnTo>
                  <a:pt x="2814496" y="188095"/>
                </a:lnTo>
                <a:lnTo>
                  <a:pt x="2783126" y="220058"/>
                </a:lnTo>
                <a:lnTo>
                  <a:pt x="2743188" y="247450"/>
                </a:lnTo>
                <a:lnTo>
                  <a:pt x="2694856" y="268840"/>
                </a:lnTo>
                <a:lnTo>
                  <a:pt x="2638307" y="282797"/>
                </a:lnTo>
                <a:lnTo>
                  <a:pt x="2675164" y="357182"/>
                </a:lnTo>
                <a:lnTo>
                  <a:pt x="2726724" y="344225"/>
                </a:lnTo>
                <a:lnTo>
                  <a:pt x="2773193" y="325367"/>
                </a:lnTo>
                <a:lnTo>
                  <a:pt x="2814131" y="301313"/>
                </a:lnTo>
                <a:lnTo>
                  <a:pt x="2849492" y="272537"/>
                </a:lnTo>
                <a:lnTo>
                  <a:pt x="2878967" y="239669"/>
                </a:lnTo>
                <a:lnTo>
                  <a:pt x="2902316" y="203299"/>
                </a:lnTo>
                <a:lnTo>
                  <a:pt x="2902862" y="202036"/>
                </a:lnTo>
                <a:lnTo>
                  <a:pt x="2886735" y="164750"/>
                </a:lnTo>
                <a:lnTo>
                  <a:pt x="2876364" y="122919"/>
                </a:lnTo>
                <a:lnTo>
                  <a:pt x="2872854" y="79076"/>
                </a:lnTo>
                <a:lnTo>
                  <a:pt x="2872854" y="34176"/>
                </a:lnTo>
                <a:close/>
              </a:path>
              <a:path w="3773170" h="621029">
                <a:moveTo>
                  <a:pt x="2950590" y="34176"/>
                </a:moveTo>
                <a:lnTo>
                  <a:pt x="2933167" y="34176"/>
                </a:lnTo>
                <a:lnTo>
                  <a:pt x="2933167" y="79076"/>
                </a:lnTo>
                <a:lnTo>
                  <a:pt x="2929658" y="122412"/>
                </a:lnTo>
                <a:lnTo>
                  <a:pt x="2919293" y="164017"/>
                </a:lnTo>
                <a:lnTo>
                  <a:pt x="2902862" y="202036"/>
                </a:lnTo>
                <a:lnTo>
                  <a:pt x="2903730" y="204044"/>
                </a:lnTo>
                <a:lnTo>
                  <a:pt x="2927112" y="240276"/>
                </a:lnTo>
                <a:lnTo>
                  <a:pt x="2956644" y="272923"/>
                </a:lnTo>
                <a:lnTo>
                  <a:pt x="2992089" y="301462"/>
                </a:lnTo>
                <a:lnTo>
                  <a:pt x="3033209" y="325367"/>
                </a:lnTo>
                <a:lnTo>
                  <a:pt x="3079768" y="344115"/>
                </a:lnTo>
                <a:lnTo>
                  <a:pt x="3131527" y="357182"/>
                </a:lnTo>
                <a:lnTo>
                  <a:pt x="3168385" y="282797"/>
                </a:lnTo>
                <a:lnTo>
                  <a:pt x="3111587" y="268945"/>
                </a:lnTo>
                <a:lnTo>
                  <a:pt x="3063077" y="247802"/>
                </a:lnTo>
                <a:lnTo>
                  <a:pt x="3023020" y="220691"/>
                </a:lnTo>
                <a:lnTo>
                  <a:pt x="2991578" y="188939"/>
                </a:lnTo>
                <a:lnTo>
                  <a:pt x="2968916" y="153869"/>
                </a:lnTo>
                <a:lnTo>
                  <a:pt x="2955199" y="116806"/>
                </a:lnTo>
                <a:lnTo>
                  <a:pt x="2950590" y="79076"/>
                </a:lnTo>
                <a:lnTo>
                  <a:pt x="2950590" y="34176"/>
                </a:lnTo>
                <a:close/>
              </a:path>
              <a:path w="3773170" h="621029">
                <a:moveTo>
                  <a:pt x="2933167" y="34176"/>
                </a:moveTo>
                <a:lnTo>
                  <a:pt x="2872854" y="34176"/>
                </a:lnTo>
                <a:lnTo>
                  <a:pt x="2872854" y="79076"/>
                </a:lnTo>
                <a:lnTo>
                  <a:pt x="2876364" y="122919"/>
                </a:lnTo>
                <a:lnTo>
                  <a:pt x="2886735" y="164750"/>
                </a:lnTo>
                <a:lnTo>
                  <a:pt x="2902862" y="202036"/>
                </a:lnTo>
                <a:lnTo>
                  <a:pt x="2919293" y="164017"/>
                </a:lnTo>
                <a:lnTo>
                  <a:pt x="2929658" y="122412"/>
                </a:lnTo>
                <a:lnTo>
                  <a:pt x="2933167" y="79076"/>
                </a:lnTo>
                <a:lnTo>
                  <a:pt x="2933167" y="34176"/>
                </a:lnTo>
                <a:close/>
              </a:path>
              <a:path w="3773170" h="621029">
                <a:moveTo>
                  <a:pt x="3772796" y="0"/>
                </a:moveTo>
                <a:lnTo>
                  <a:pt x="3687688" y="0"/>
                </a:lnTo>
                <a:lnTo>
                  <a:pt x="3687688" y="620546"/>
                </a:lnTo>
                <a:lnTo>
                  <a:pt x="3772796" y="620546"/>
                </a:lnTo>
                <a:lnTo>
                  <a:pt x="3772796" y="304912"/>
                </a:lnTo>
                <a:lnTo>
                  <a:pt x="3711813" y="304912"/>
                </a:lnTo>
                <a:lnTo>
                  <a:pt x="3711813" y="233877"/>
                </a:lnTo>
                <a:lnTo>
                  <a:pt x="3772796" y="233877"/>
                </a:lnTo>
                <a:lnTo>
                  <a:pt x="3772796" y="0"/>
                </a:lnTo>
                <a:close/>
              </a:path>
              <a:path w="3773170" h="621029">
                <a:moveTo>
                  <a:pt x="3633407" y="16083"/>
                </a:moveTo>
                <a:lnTo>
                  <a:pt x="3550310" y="16083"/>
                </a:lnTo>
                <a:lnTo>
                  <a:pt x="3550310" y="593741"/>
                </a:lnTo>
                <a:lnTo>
                  <a:pt x="3633407" y="593741"/>
                </a:lnTo>
                <a:lnTo>
                  <a:pt x="3633407" y="304912"/>
                </a:lnTo>
                <a:lnTo>
                  <a:pt x="3609282" y="304912"/>
                </a:lnTo>
                <a:lnTo>
                  <a:pt x="3609282" y="233877"/>
                </a:lnTo>
                <a:lnTo>
                  <a:pt x="3633407" y="233877"/>
                </a:lnTo>
                <a:lnTo>
                  <a:pt x="3633407" y="16083"/>
                </a:lnTo>
                <a:close/>
              </a:path>
              <a:path w="3773170" h="621029">
                <a:moveTo>
                  <a:pt x="3633407" y="233877"/>
                </a:moveTo>
                <a:lnTo>
                  <a:pt x="3609282" y="233877"/>
                </a:lnTo>
                <a:lnTo>
                  <a:pt x="3609282" y="304912"/>
                </a:lnTo>
                <a:lnTo>
                  <a:pt x="3633407" y="304912"/>
                </a:lnTo>
                <a:lnTo>
                  <a:pt x="3633407" y="233877"/>
                </a:lnTo>
                <a:close/>
              </a:path>
              <a:path w="3773170" h="621029">
                <a:moveTo>
                  <a:pt x="3687688" y="233877"/>
                </a:moveTo>
                <a:lnTo>
                  <a:pt x="3633407" y="233877"/>
                </a:lnTo>
                <a:lnTo>
                  <a:pt x="3633407" y="304912"/>
                </a:lnTo>
                <a:lnTo>
                  <a:pt x="3687688" y="304912"/>
                </a:lnTo>
                <a:lnTo>
                  <a:pt x="3687688" y="233877"/>
                </a:lnTo>
                <a:close/>
              </a:path>
              <a:path w="3773170" h="621029">
                <a:moveTo>
                  <a:pt x="3772796" y="233877"/>
                </a:moveTo>
                <a:lnTo>
                  <a:pt x="3711813" y="233877"/>
                </a:lnTo>
                <a:lnTo>
                  <a:pt x="3711813" y="304912"/>
                </a:lnTo>
                <a:lnTo>
                  <a:pt x="3772796" y="304912"/>
                </a:lnTo>
                <a:lnTo>
                  <a:pt x="3772796" y="233877"/>
                </a:lnTo>
                <a:close/>
              </a:path>
              <a:path w="3773170" h="621029">
                <a:moveTo>
                  <a:pt x="3450460" y="75725"/>
                </a:moveTo>
                <a:lnTo>
                  <a:pt x="3424325" y="75725"/>
                </a:lnTo>
                <a:lnTo>
                  <a:pt x="3424325" y="94489"/>
                </a:lnTo>
                <a:lnTo>
                  <a:pt x="3421918" y="148250"/>
                </a:lnTo>
                <a:lnTo>
                  <a:pt x="3414367" y="198140"/>
                </a:lnTo>
                <a:lnTo>
                  <a:pt x="3401177" y="244433"/>
                </a:lnTo>
                <a:lnTo>
                  <a:pt x="3381855" y="287404"/>
                </a:lnTo>
                <a:lnTo>
                  <a:pt x="3355904" y="327329"/>
                </a:lnTo>
                <a:lnTo>
                  <a:pt x="3322830" y="364481"/>
                </a:lnTo>
                <a:lnTo>
                  <a:pt x="3282139" y="399135"/>
                </a:lnTo>
                <a:lnTo>
                  <a:pt x="3233336" y="431568"/>
                </a:lnTo>
                <a:lnTo>
                  <a:pt x="3284936" y="493220"/>
                </a:lnTo>
                <a:lnTo>
                  <a:pt x="3333398" y="461663"/>
                </a:lnTo>
                <a:lnTo>
                  <a:pt x="3374933" y="427734"/>
                </a:lnTo>
                <a:lnTo>
                  <a:pt x="3409970" y="391473"/>
                </a:lnTo>
                <a:lnTo>
                  <a:pt x="3438939" y="352920"/>
                </a:lnTo>
                <a:lnTo>
                  <a:pt x="3462271" y="312116"/>
                </a:lnTo>
                <a:lnTo>
                  <a:pt x="3480396" y="269100"/>
                </a:lnTo>
                <a:lnTo>
                  <a:pt x="3493745" y="223912"/>
                </a:lnTo>
                <a:lnTo>
                  <a:pt x="3502747" y="176594"/>
                </a:lnTo>
                <a:lnTo>
                  <a:pt x="3505749" y="147430"/>
                </a:lnTo>
                <a:lnTo>
                  <a:pt x="3450460" y="147430"/>
                </a:lnTo>
                <a:lnTo>
                  <a:pt x="3450460" y="75725"/>
                </a:lnTo>
                <a:close/>
              </a:path>
              <a:path w="3773170" h="621029">
                <a:moveTo>
                  <a:pt x="3424325" y="75725"/>
                </a:moveTo>
                <a:lnTo>
                  <a:pt x="3264832" y="75725"/>
                </a:lnTo>
                <a:lnTo>
                  <a:pt x="3264832" y="147430"/>
                </a:lnTo>
                <a:lnTo>
                  <a:pt x="3421954" y="147430"/>
                </a:lnTo>
                <a:lnTo>
                  <a:pt x="3424325" y="94489"/>
                </a:lnTo>
                <a:lnTo>
                  <a:pt x="3424325" y="75725"/>
                </a:lnTo>
                <a:close/>
              </a:path>
              <a:path w="3773170" h="621029">
                <a:moveTo>
                  <a:pt x="3509432" y="75725"/>
                </a:moveTo>
                <a:lnTo>
                  <a:pt x="3450460" y="75725"/>
                </a:lnTo>
                <a:lnTo>
                  <a:pt x="3450460" y="147430"/>
                </a:lnTo>
                <a:lnTo>
                  <a:pt x="3505749" y="147430"/>
                </a:lnTo>
                <a:lnTo>
                  <a:pt x="3507832" y="127185"/>
                </a:lnTo>
                <a:lnTo>
                  <a:pt x="3509432" y="75725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77447" y="4607189"/>
            <a:ext cx="796290" cy="796290"/>
            <a:chOff x="1277447" y="4607189"/>
            <a:chExt cx="796290" cy="796290"/>
          </a:xfrm>
        </p:grpSpPr>
        <p:sp>
          <p:nvSpPr>
            <p:cNvPr id="12" name="object 12"/>
            <p:cNvSpPr/>
            <p:nvPr/>
          </p:nvSpPr>
          <p:spPr>
            <a:xfrm>
              <a:off x="1277447" y="4607189"/>
              <a:ext cx="796290" cy="796290"/>
            </a:xfrm>
            <a:custGeom>
              <a:avLst/>
              <a:gdLst/>
              <a:ahLst/>
              <a:cxnLst/>
              <a:rect l="l" t="t" r="r" b="b"/>
              <a:pathLst>
                <a:path w="796289" h="796289">
                  <a:moveTo>
                    <a:pt x="397893" y="0"/>
                  </a:moveTo>
                  <a:lnTo>
                    <a:pt x="351490" y="2676"/>
                  </a:lnTo>
                  <a:lnTo>
                    <a:pt x="306660" y="10508"/>
                  </a:lnTo>
                  <a:lnTo>
                    <a:pt x="263700" y="23196"/>
                  </a:lnTo>
                  <a:lnTo>
                    <a:pt x="222910" y="40442"/>
                  </a:lnTo>
                  <a:lnTo>
                    <a:pt x="184587" y="61947"/>
                  </a:lnTo>
                  <a:lnTo>
                    <a:pt x="149031" y="87412"/>
                  </a:lnTo>
                  <a:lnTo>
                    <a:pt x="116540" y="116540"/>
                  </a:lnTo>
                  <a:lnTo>
                    <a:pt x="87412" y="149031"/>
                  </a:lnTo>
                  <a:lnTo>
                    <a:pt x="61947" y="184587"/>
                  </a:lnTo>
                  <a:lnTo>
                    <a:pt x="40442" y="222910"/>
                  </a:lnTo>
                  <a:lnTo>
                    <a:pt x="23196" y="263700"/>
                  </a:lnTo>
                  <a:lnTo>
                    <a:pt x="10508" y="306660"/>
                  </a:lnTo>
                  <a:lnTo>
                    <a:pt x="2676" y="351490"/>
                  </a:lnTo>
                  <a:lnTo>
                    <a:pt x="0" y="397893"/>
                  </a:lnTo>
                  <a:lnTo>
                    <a:pt x="2676" y="444296"/>
                  </a:lnTo>
                  <a:lnTo>
                    <a:pt x="10508" y="489127"/>
                  </a:lnTo>
                  <a:lnTo>
                    <a:pt x="23196" y="532086"/>
                  </a:lnTo>
                  <a:lnTo>
                    <a:pt x="40442" y="572877"/>
                  </a:lnTo>
                  <a:lnTo>
                    <a:pt x="61947" y="611199"/>
                  </a:lnTo>
                  <a:lnTo>
                    <a:pt x="87412" y="646755"/>
                  </a:lnTo>
                  <a:lnTo>
                    <a:pt x="116540" y="679246"/>
                  </a:lnTo>
                  <a:lnTo>
                    <a:pt x="149031" y="708374"/>
                  </a:lnTo>
                  <a:lnTo>
                    <a:pt x="184587" y="733840"/>
                  </a:lnTo>
                  <a:lnTo>
                    <a:pt x="222910" y="755344"/>
                  </a:lnTo>
                  <a:lnTo>
                    <a:pt x="263700" y="772590"/>
                  </a:lnTo>
                  <a:lnTo>
                    <a:pt x="306660" y="785278"/>
                  </a:lnTo>
                  <a:lnTo>
                    <a:pt x="351490" y="793110"/>
                  </a:lnTo>
                  <a:lnTo>
                    <a:pt x="397893" y="795787"/>
                  </a:lnTo>
                  <a:lnTo>
                    <a:pt x="444296" y="793110"/>
                  </a:lnTo>
                  <a:lnTo>
                    <a:pt x="489127" y="785278"/>
                  </a:lnTo>
                  <a:lnTo>
                    <a:pt x="532086" y="772590"/>
                  </a:lnTo>
                  <a:lnTo>
                    <a:pt x="572877" y="755344"/>
                  </a:lnTo>
                  <a:lnTo>
                    <a:pt x="611199" y="733840"/>
                  </a:lnTo>
                  <a:lnTo>
                    <a:pt x="646755" y="708374"/>
                  </a:lnTo>
                  <a:lnTo>
                    <a:pt x="679246" y="679246"/>
                  </a:lnTo>
                  <a:lnTo>
                    <a:pt x="708374" y="646755"/>
                  </a:lnTo>
                  <a:lnTo>
                    <a:pt x="733840" y="611199"/>
                  </a:lnTo>
                  <a:lnTo>
                    <a:pt x="755344" y="572877"/>
                  </a:lnTo>
                  <a:lnTo>
                    <a:pt x="772590" y="532086"/>
                  </a:lnTo>
                  <a:lnTo>
                    <a:pt x="785278" y="489127"/>
                  </a:lnTo>
                  <a:lnTo>
                    <a:pt x="793110" y="444296"/>
                  </a:lnTo>
                  <a:lnTo>
                    <a:pt x="795787" y="397893"/>
                  </a:lnTo>
                  <a:lnTo>
                    <a:pt x="793110" y="351490"/>
                  </a:lnTo>
                  <a:lnTo>
                    <a:pt x="785278" y="306660"/>
                  </a:lnTo>
                  <a:lnTo>
                    <a:pt x="772590" y="263700"/>
                  </a:lnTo>
                  <a:lnTo>
                    <a:pt x="755344" y="222910"/>
                  </a:lnTo>
                  <a:lnTo>
                    <a:pt x="733840" y="184587"/>
                  </a:lnTo>
                  <a:lnTo>
                    <a:pt x="708374" y="149031"/>
                  </a:lnTo>
                  <a:lnTo>
                    <a:pt x="679246" y="116540"/>
                  </a:lnTo>
                  <a:lnTo>
                    <a:pt x="646755" y="87412"/>
                  </a:lnTo>
                  <a:lnTo>
                    <a:pt x="611199" y="61947"/>
                  </a:lnTo>
                  <a:lnTo>
                    <a:pt x="572877" y="40442"/>
                  </a:lnTo>
                  <a:lnTo>
                    <a:pt x="532086" y="23196"/>
                  </a:lnTo>
                  <a:lnTo>
                    <a:pt x="489127" y="10508"/>
                  </a:lnTo>
                  <a:lnTo>
                    <a:pt x="444296" y="2676"/>
                  </a:lnTo>
                  <a:lnTo>
                    <a:pt x="397893" y="0"/>
                  </a:lnTo>
                  <a:close/>
                </a:path>
              </a:pathLst>
            </a:custGeom>
            <a:solidFill>
              <a:srgbClr val="EF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1676" y="4850281"/>
              <a:ext cx="403225" cy="243204"/>
            </a:xfrm>
            <a:custGeom>
              <a:avLst/>
              <a:gdLst/>
              <a:ahLst/>
              <a:cxnLst/>
              <a:rect l="l" t="t" r="r" b="b"/>
              <a:pathLst>
                <a:path w="403225" h="243204">
                  <a:moveTo>
                    <a:pt x="103871" y="0"/>
                  </a:moveTo>
                  <a:lnTo>
                    <a:pt x="60396" y="8669"/>
                  </a:lnTo>
                  <a:lnTo>
                    <a:pt x="27726" y="33590"/>
                  </a:lnTo>
                  <a:lnTo>
                    <a:pt x="6973" y="72228"/>
                  </a:lnTo>
                  <a:lnTo>
                    <a:pt x="0" y="121294"/>
                  </a:lnTo>
                  <a:lnTo>
                    <a:pt x="774" y="138843"/>
                  </a:lnTo>
                  <a:lnTo>
                    <a:pt x="12397" y="184957"/>
                  </a:lnTo>
                  <a:lnTo>
                    <a:pt x="37339" y="219071"/>
                  </a:lnTo>
                  <a:lnTo>
                    <a:pt x="73715" y="238819"/>
                  </a:lnTo>
                  <a:lnTo>
                    <a:pt x="103871" y="242589"/>
                  </a:lnTo>
                  <a:lnTo>
                    <a:pt x="119535" y="241647"/>
                  </a:lnTo>
                  <a:lnTo>
                    <a:pt x="159492" y="227511"/>
                  </a:lnTo>
                  <a:lnTo>
                    <a:pt x="183620" y="204056"/>
                  </a:lnTo>
                  <a:lnTo>
                    <a:pt x="103871" y="204056"/>
                  </a:lnTo>
                  <a:lnTo>
                    <a:pt x="91096" y="202674"/>
                  </a:lnTo>
                  <a:lnTo>
                    <a:pt x="53129" y="169858"/>
                  </a:lnTo>
                  <a:lnTo>
                    <a:pt x="43893" y="121294"/>
                  </a:lnTo>
                  <a:lnTo>
                    <a:pt x="44920" y="103054"/>
                  </a:lnTo>
                  <a:lnTo>
                    <a:pt x="60312" y="60647"/>
                  </a:lnTo>
                  <a:lnTo>
                    <a:pt x="103871" y="38532"/>
                  </a:lnTo>
                  <a:lnTo>
                    <a:pt x="183486" y="38532"/>
                  </a:lnTo>
                  <a:lnTo>
                    <a:pt x="179931" y="33590"/>
                  </a:lnTo>
                  <a:lnTo>
                    <a:pt x="147346" y="8669"/>
                  </a:lnTo>
                  <a:lnTo>
                    <a:pt x="119535" y="963"/>
                  </a:lnTo>
                  <a:lnTo>
                    <a:pt x="103871" y="0"/>
                  </a:lnTo>
                  <a:close/>
                </a:path>
                <a:path w="403225" h="243204">
                  <a:moveTo>
                    <a:pt x="183486" y="38532"/>
                  </a:moveTo>
                  <a:lnTo>
                    <a:pt x="103871" y="38532"/>
                  </a:lnTo>
                  <a:lnTo>
                    <a:pt x="116499" y="39915"/>
                  </a:lnTo>
                  <a:lnTo>
                    <a:pt x="127912" y="44061"/>
                  </a:lnTo>
                  <a:lnTo>
                    <a:pt x="154424" y="72730"/>
                  </a:lnTo>
                  <a:lnTo>
                    <a:pt x="163848" y="121294"/>
                  </a:lnTo>
                  <a:lnTo>
                    <a:pt x="162801" y="139535"/>
                  </a:lnTo>
                  <a:lnTo>
                    <a:pt x="147095" y="181942"/>
                  </a:lnTo>
                  <a:lnTo>
                    <a:pt x="103871" y="204056"/>
                  </a:lnTo>
                  <a:lnTo>
                    <a:pt x="183620" y="204056"/>
                  </a:lnTo>
                  <a:lnTo>
                    <a:pt x="204559" y="155304"/>
                  </a:lnTo>
                  <a:lnTo>
                    <a:pt x="207742" y="121294"/>
                  </a:lnTo>
                  <a:lnTo>
                    <a:pt x="206946" y="103892"/>
                  </a:lnTo>
                  <a:lnTo>
                    <a:pt x="204559" y="87536"/>
                  </a:lnTo>
                  <a:lnTo>
                    <a:pt x="200580" y="72228"/>
                  </a:lnTo>
                  <a:lnTo>
                    <a:pt x="195009" y="57966"/>
                  </a:lnTo>
                  <a:lnTo>
                    <a:pt x="188140" y="45003"/>
                  </a:lnTo>
                  <a:lnTo>
                    <a:pt x="183486" y="38532"/>
                  </a:lnTo>
                  <a:close/>
                </a:path>
                <a:path w="403225" h="243204">
                  <a:moveTo>
                    <a:pt x="280439" y="166193"/>
                  </a:moveTo>
                  <a:lnTo>
                    <a:pt x="238220" y="166193"/>
                  </a:lnTo>
                  <a:lnTo>
                    <a:pt x="239225" y="178549"/>
                  </a:lnTo>
                  <a:lnTo>
                    <a:pt x="256439" y="217082"/>
                  </a:lnTo>
                  <a:lnTo>
                    <a:pt x="290093" y="238066"/>
                  </a:lnTo>
                  <a:lnTo>
                    <a:pt x="322322" y="242589"/>
                  </a:lnTo>
                  <a:lnTo>
                    <a:pt x="334866" y="241982"/>
                  </a:lnTo>
                  <a:lnTo>
                    <a:pt x="374718" y="227616"/>
                  </a:lnTo>
                  <a:lnTo>
                    <a:pt x="394025" y="206402"/>
                  </a:lnTo>
                  <a:lnTo>
                    <a:pt x="322322" y="206402"/>
                  </a:lnTo>
                  <a:lnTo>
                    <a:pt x="312982" y="205690"/>
                  </a:lnTo>
                  <a:lnTo>
                    <a:pt x="281255" y="174403"/>
                  </a:lnTo>
                  <a:lnTo>
                    <a:pt x="280439" y="166193"/>
                  </a:lnTo>
                  <a:close/>
                </a:path>
                <a:path w="403225" h="243204">
                  <a:moveTo>
                    <a:pt x="390489" y="36522"/>
                  </a:moveTo>
                  <a:lnTo>
                    <a:pt x="332039" y="36522"/>
                  </a:lnTo>
                  <a:lnTo>
                    <a:pt x="339857" y="39202"/>
                  </a:lnTo>
                  <a:lnTo>
                    <a:pt x="345442" y="44564"/>
                  </a:lnTo>
                  <a:lnTo>
                    <a:pt x="351250" y="49701"/>
                  </a:lnTo>
                  <a:lnTo>
                    <a:pt x="354154" y="56626"/>
                  </a:lnTo>
                  <a:lnTo>
                    <a:pt x="354154" y="65338"/>
                  </a:lnTo>
                  <a:lnTo>
                    <a:pt x="329945" y="95159"/>
                  </a:lnTo>
                  <a:lnTo>
                    <a:pt x="314281" y="97169"/>
                  </a:lnTo>
                  <a:lnTo>
                    <a:pt x="296522" y="97169"/>
                  </a:lnTo>
                  <a:lnTo>
                    <a:pt x="296522" y="132351"/>
                  </a:lnTo>
                  <a:lnTo>
                    <a:pt x="313945" y="132351"/>
                  </a:lnTo>
                  <a:lnTo>
                    <a:pt x="323851" y="132959"/>
                  </a:lnTo>
                  <a:lnTo>
                    <a:pt x="357839" y="153712"/>
                  </a:lnTo>
                  <a:lnTo>
                    <a:pt x="361190" y="169879"/>
                  </a:lnTo>
                  <a:lnTo>
                    <a:pt x="360562" y="177418"/>
                  </a:lnTo>
                  <a:lnTo>
                    <a:pt x="331160" y="205752"/>
                  </a:lnTo>
                  <a:lnTo>
                    <a:pt x="322322" y="206402"/>
                  </a:lnTo>
                  <a:lnTo>
                    <a:pt x="394025" y="206402"/>
                  </a:lnTo>
                  <a:lnTo>
                    <a:pt x="397796" y="198821"/>
                  </a:lnTo>
                  <a:lnTo>
                    <a:pt x="400728" y="190151"/>
                  </a:lnTo>
                  <a:lnTo>
                    <a:pt x="402487" y="181062"/>
                  </a:lnTo>
                  <a:lnTo>
                    <a:pt x="403074" y="171554"/>
                  </a:lnTo>
                  <a:lnTo>
                    <a:pt x="402299" y="160497"/>
                  </a:lnTo>
                  <a:lnTo>
                    <a:pt x="384017" y="126362"/>
                  </a:lnTo>
                  <a:lnTo>
                    <a:pt x="358510" y="113923"/>
                  </a:lnTo>
                  <a:lnTo>
                    <a:pt x="366216" y="111033"/>
                  </a:lnTo>
                  <a:lnTo>
                    <a:pt x="393608" y="80583"/>
                  </a:lnTo>
                  <a:lnTo>
                    <a:pt x="396372" y="62322"/>
                  </a:lnTo>
                  <a:lnTo>
                    <a:pt x="395828" y="53966"/>
                  </a:lnTo>
                  <a:lnTo>
                    <a:pt x="394194" y="45988"/>
                  </a:lnTo>
                  <a:lnTo>
                    <a:pt x="391472" y="38386"/>
                  </a:lnTo>
                  <a:lnTo>
                    <a:pt x="390489" y="36522"/>
                  </a:lnTo>
                  <a:close/>
                </a:path>
                <a:path w="403225" h="243204">
                  <a:moveTo>
                    <a:pt x="321987" y="0"/>
                  </a:moveTo>
                  <a:lnTo>
                    <a:pt x="278198" y="10554"/>
                  </a:lnTo>
                  <a:lnTo>
                    <a:pt x="250534" y="40962"/>
                  </a:lnTo>
                  <a:lnTo>
                    <a:pt x="244251" y="70029"/>
                  </a:lnTo>
                  <a:lnTo>
                    <a:pt x="286135" y="70029"/>
                  </a:lnTo>
                  <a:lnTo>
                    <a:pt x="287140" y="63265"/>
                  </a:lnTo>
                  <a:lnTo>
                    <a:pt x="289150" y="57045"/>
                  </a:lnTo>
                  <a:lnTo>
                    <a:pt x="321987" y="36522"/>
                  </a:lnTo>
                  <a:lnTo>
                    <a:pt x="390489" y="36522"/>
                  </a:lnTo>
                  <a:lnTo>
                    <a:pt x="387660" y="31161"/>
                  </a:lnTo>
                  <a:lnTo>
                    <a:pt x="353840" y="4900"/>
                  </a:lnTo>
                  <a:lnTo>
                    <a:pt x="333568" y="544"/>
                  </a:lnTo>
                  <a:lnTo>
                    <a:pt x="321987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488552" y="4663397"/>
            <a:ext cx="3166745" cy="621665"/>
          </a:xfrm>
          <a:custGeom>
            <a:avLst/>
            <a:gdLst/>
            <a:ahLst/>
            <a:cxnLst/>
            <a:rect l="l" t="t" r="r" b="b"/>
            <a:pathLst>
              <a:path w="3166745" h="621664">
                <a:moveTo>
                  <a:pt x="166193" y="38867"/>
                </a:moveTo>
                <a:lnTo>
                  <a:pt x="148770" y="38867"/>
                </a:lnTo>
                <a:lnTo>
                  <a:pt x="148710" y="106551"/>
                </a:lnTo>
                <a:lnTo>
                  <a:pt x="145056" y="147482"/>
                </a:lnTo>
                <a:lnTo>
                  <a:pt x="133580" y="187613"/>
                </a:lnTo>
                <a:lnTo>
                  <a:pt x="113839" y="224914"/>
                </a:lnTo>
                <a:lnTo>
                  <a:pt x="85330" y="258027"/>
                </a:lnTo>
                <a:lnTo>
                  <a:pt x="47551" y="285593"/>
                </a:lnTo>
                <a:lnTo>
                  <a:pt x="0" y="306252"/>
                </a:lnTo>
                <a:lnTo>
                  <a:pt x="47579" y="375946"/>
                </a:lnTo>
                <a:lnTo>
                  <a:pt x="94579" y="354586"/>
                </a:lnTo>
                <a:lnTo>
                  <a:pt x="133994" y="326098"/>
                </a:lnTo>
                <a:lnTo>
                  <a:pt x="165953" y="291316"/>
                </a:lnTo>
                <a:lnTo>
                  <a:pt x="190586" y="251070"/>
                </a:lnTo>
                <a:lnTo>
                  <a:pt x="194693" y="240500"/>
                </a:lnTo>
                <a:lnTo>
                  <a:pt x="179510" y="201879"/>
                </a:lnTo>
                <a:lnTo>
                  <a:pt x="169499" y="155516"/>
                </a:lnTo>
                <a:lnTo>
                  <a:pt x="166193" y="106551"/>
                </a:lnTo>
                <a:lnTo>
                  <a:pt x="166193" y="38867"/>
                </a:lnTo>
                <a:close/>
              </a:path>
              <a:path w="3166745" h="621664">
                <a:moveTo>
                  <a:pt x="238568" y="38867"/>
                </a:moveTo>
                <a:lnTo>
                  <a:pt x="221815" y="38867"/>
                </a:lnTo>
                <a:lnTo>
                  <a:pt x="221770" y="106551"/>
                </a:lnTo>
                <a:lnTo>
                  <a:pt x="218388" y="157521"/>
                </a:lnTo>
                <a:lnTo>
                  <a:pt x="208021" y="206195"/>
                </a:lnTo>
                <a:lnTo>
                  <a:pt x="194693" y="240500"/>
                </a:lnTo>
                <a:lnTo>
                  <a:pt x="196367" y="244760"/>
                </a:lnTo>
                <a:lnTo>
                  <a:pt x="220211" y="283280"/>
                </a:lnTo>
                <a:lnTo>
                  <a:pt x="251182" y="316560"/>
                </a:lnTo>
                <a:lnTo>
                  <a:pt x="289420" y="343721"/>
                </a:lnTo>
                <a:lnTo>
                  <a:pt x="335068" y="363884"/>
                </a:lnTo>
                <a:lnTo>
                  <a:pt x="380637" y="294860"/>
                </a:lnTo>
                <a:lnTo>
                  <a:pt x="327519" y="270129"/>
                </a:lnTo>
                <a:lnTo>
                  <a:pt x="287494" y="236778"/>
                </a:lnTo>
                <a:lnTo>
                  <a:pt x="259820" y="196961"/>
                </a:lnTo>
                <a:lnTo>
                  <a:pt x="243758" y="152834"/>
                </a:lnTo>
                <a:lnTo>
                  <a:pt x="238568" y="106551"/>
                </a:lnTo>
                <a:lnTo>
                  <a:pt x="238568" y="38867"/>
                </a:lnTo>
                <a:close/>
              </a:path>
              <a:path w="3166745" h="621664">
                <a:moveTo>
                  <a:pt x="221815" y="38867"/>
                </a:moveTo>
                <a:lnTo>
                  <a:pt x="166193" y="38867"/>
                </a:lnTo>
                <a:lnTo>
                  <a:pt x="166193" y="106551"/>
                </a:lnTo>
                <a:lnTo>
                  <a:pt x="169499" y="155516"/>
                </a:lnTo>
                <a:lnTo>
                  <a:pt x="179510" y="201879"/>
                </a:lnTo>
                <a:lnTo>
                  <a:pt x="194693" y="240500"/>
                </a:lnTo>
                <a:lnTo>
                  <a:pt x="208021" y="206195"/>
                </a:lnTo>
                <a:lnTo>
                  <a:pt x="218388" y="157521"/>
                </a:lnTo>
                <a:lnTo>
                  <a:pt x="221770" y="106551"/>
                </a:lnTo>
                <a:lnTo>
                  <a:pt x="221815" y="38867"/>
                </a:lnTo>
                <a:close/>
              </a:path>
              <a:path w="3166745" h="621664">
                <a:moveTo>
                  <a:pt x="497911" y="670"/>
                </a:moveTo>
                <a:lnTo>
                  <a:pt x="408783" y="670"/>
                </a:lnTo>
                <a:lnTo>
                  <a:pt x="408783" y="454352"/>
                </a:lnTo>
                <a:lnTo>
                  <a:pt x="497911" y="454352"/>
                </a:lnTo>
                <a:lnTo>
                  <a:pt x="497911" y="253981"/>
                </a:lnTo>
                <a:lnTo>
                  <a:pt x="472446" y="253981"/>
                </a:lnTo>
                <a:lnTo>
                  <a:pt x="472446" y="180266"/>
                </a:lnTo>
                <a:lnTo>
                  <a:pt x="497911" y="180266"/>
                </a:lnTo>
                <a:lnTo>
                  <a:pt x="497911" y="670"/>
                </a:lnTo>
                <a:close/>
              </a:path>
              <a:path w="3166745" h="621664">
                <a:moveTo>
                  <a:pt x="497911" y="180266"/>
                </a:moveTo>
                <a:lnTo>
                  <a:pt x="472446" y="180266"/>
                </a:lnTo>
                <a:lnTo>
                  <a:pt x="472446" y="253981"/>
                </a:lnTo>
                <a:lnTo>
                  <a:pt x="497911" y="253981"/>
                </a:lnTo>
                <a:lnTo>
                  <a:pt x="497911" y="180266"/>
                </a:lnTo>
                <a:close/>
              </a:path>
              <a:path w="3166745" h="621664">
                <a:moveTo>
                  <a:pt x="580338" y="180266"/>
                </a:moveTo>
                <a:lnTo>
                  <a:pt x="497911" y="180266"/>
                </a:lnTo>
                <a:lnTo>
                  <a:pt x="497911" y="253981"/>
                </a:lnTo>
                <a:lnTo>
                  <a:pt x="580338" y="253981"/>
                </a:lnTo>
                <a:lnTo>
                  <a:pt x="580338" y="180266"/>
                </a:lnTo>
                <a:close/>
              </a:path>
              <a:path w="3166745" h="621664">
                <a:moveTo>
                  <a:pt x="187638" y="411463"/>
                </a:moveTo>
                <a:lnTo>
                  <a:pt x="97839" y="411463"/>
                </a:lnTo>
                <a:lnTo>
                  <a:pt x="97839" y="610494"/>
                </a:lnTo>
                <a:lnTo>
                  <a:pt x="520026" y="610494"/>
                </a:lnTo>
                <a:lnTo>
                  <a:pt x="520026" y="576987"/>
                </a:lnTo>
                <a:lnTo>
                  <a:pt x="187638" y="576987"/>
                </a:lnTo>
                <a:lnTo>
                  <a:pt x="187638" y="411463"/>
                </a:lnTo>
                <a:close/>
              </a:path>
              <a:path w="3166745" h="621664">
                <a:moveTo>
                  <a:pt x="520026" y="539460"/>
                </a:moveTo>
                <a:lnTo>
                  <a:pt x="187638" y="539460"/>
                </a:lnTo>
                <a:lnTo>
                  <a:pt x="187638" y="576987"/>
                </a:lnTo>
                <a:lnTo>
                  <a:pt x="520026" y="576987"/>
                </a:lnTo>
                <a:lnTo>
                  <a:pt x="520026" y="539460"/>
                </a:lnTo>
                <a:close/>
              </a:path>
              <a:path w="3166745" h="621664">
                <a:moveTo>
                  <a:pt x="861743" y="366564"/>
                </a:moveTo>
                <a:lnTo>
                  <a:pt x="690188" y="366564"/>
                </a:lnTo>
                <a:lnTo>
                  <a:pt x="690188" y="430897"/>
                </a:lnTo>
                <a:lnTo>
                  <a:pt x="1031287" y="430897"/>
                </a:lnTo>
                <a:lnTo>
                  <a:pt x="1031287" y="460383"/>
                </a:lnTo>
                <a:lnTo>
                  <a:pt x="690858" y="460383"/>
                </a:lnTo>
                <a:lnTo>
                  <a:pt x="690858" y="617195"/>
                </a:lnTo>
                <a:lnTo>
                  <a:pt x="1135159" y="617195"/>
                </a:lnTo>
                <a:lnTo>
                  <a:pt x="1135159" y="578998"/>
                </a:lnTo>
                <a:lnTo>
                  <a:pt x="778646" y="578998"/>
                </a:lnTo>
                <a:lnTo>
                  <a:pt x="778646" y="520026"/>
                </a:lnTo>
                <a:lnTo>
                  <a:pt x="1119075" y="520026"/>
                </a:lnTo>
                <a:lnTo>
                  <a:pt x="1119075" y="406102"/>
                </a:lnTo>
                <a:lnTo>
                  <a:pt x="861743" y="406102"/>
                </a:lnTo>
                <a:lnTo>
                  <a:pt x="861743" y="366564"/>
                </a:lnTo>
                <a:close/>
              </a:path>
              <a:path w="3166745" h="621664">
                <a:moveTo>
                  <a:pt x="1135159" y="552192"/>
                </a:moveTo>
                <a:lnTo>
                  <a:pt x="778646" y="552192"/>
                </a:lnTo>
                <a:lnTo>
                  <a:pt x="778646" y="578998"/>
                </a:lnTo>
                <a:lnTo>
                  <a:pt x="1135159" y="578998"/>
                </a:lnTo>
                <a:lnTo>
                  <a:pt x="1135159" y="552192"/>
                </a:lnTo>
                <a:close/>
              </a:path>
              <a:path w="3166745" h="621664">
                <a:moveTo>
                  <a:pt x="950871" y="316304"/>
                </a:moveTo>
                <a:lnTo>
                  <a:pt x="861743" y="316304"/>
                </a:lnTo>
                <a:lnTo>
                  <a:pt x="861743" y="406102"/>
                </a:lnTo>
                <a:lnTo>
                  <a:pt x="950871" y="406102"/>
                </a:lnTo>
                <a:lnTo>
                  <a:pt x="950871" y="316304"/>
                </a:lnTo>
                <a:close/>
              </a:path>
              <a:path w="3166745" h="621664">
                <a:moveTo>
                  <a:pt x="1119075" y="366564"/>
                </a:moveTo>
                <a:lnTo>
                  <a:pt x="950871" y="366564"/>
                </a:lnTo>
                <a:lnTo>
                  <a:pt x="950871" y="406102"/>
                </a:lnTo>
                <a:lnTo>
                  <a:pt x="1119075" y="406102"/>
                </a:lnTo>
                <a:lnTo>
                  <a:pt x="1119075" y="366564"/>
                </a:lnTo>
                <a:close/>
              </a:path>
              <a:path w="3166745" h="621664">
                <a:moveTo>
                  <a:pt x="1186089" y="264033"/>
                </a:moveTo>
                <a:lnTo>
                  <a:pt x="627195" y="264033"/>
                </a:lnTo>
                <a:lnTo>
                  <a:pt x="627195" y="329037"/>
                </a:lnTo>
                <a:lnTo>
                  <a:pt x="861743" y="329037"/>
                </a:lnTo>
                <a:lnTo>
                  <a:pt x="861743" y="316304"/>
                </a:lnTo>
                <a:lnTo>
                  <a:pt x="1186089" y="316304"/>
                </a:lnTo>
                <a:lnTo>
                  <a:pt x="1186089" y="264033"/>
                </a:lnTo>
                <a:close/>
              </a:path>
              <a:path w="3166745" h="621664">
                <a:moveTo>
                  <a:pt x="1186089" y="316304"/>
                </a:moveTo>
                <a:lnTo>
                  <a:pt x="950871" y="316304"/>
                </a:lnTo>
                <a:lnTo>
                  <a:pt x="950871" y="329037"/>
                </a:lnTo>
                <a:lnTo>
                  <a:pt x="1186089" y="329037"/>
                </a:lnTo>
                <a:lnTo>
                  <a:pt x="1186089" y="316304"/>
                </a:lnTo>
                <a:close/>
              </a:path>
              <a:path w="3166745" h="621664">
                <a:moveTo>
                  <a:pt x="877156" y="79076"/>
                </a:moveTo>
                <a:lnTo>
                  <a:pt x="856382" y="79076"/>
                </a:lnTo>
                <a:lnTo>
                  <a:pt x="856382" y="91138"/>
                </a:lnTo>
                <a:lnTo>
                  <a:pt x="849246" y="116507"/>
                </a:lnTo>
                <a:lnTo>
                  <a:pt x="826638" y="140010"/>
                </a:lnTo>
                <a:lnTo>
                  <a:pt x="786757" y="159942"/>
                </a:lnTo>
                <a:lnTo>
                  <a:pt x="727801" y="174600"/>
                </a:lnTo>
                <a:lnTo>
                  <a:pt x="647969" y="182277"/>
                </a:lnTo>
                <a:lnTo>
                  <a:pt x="672764" y="248620"/>
                </a:lnTo>
                <a:lnTo>
                  <a:pt x="741296" y="241620"/>
                </a:lnTo>
                <a:lnTo>
                  <a:pt x="799735" y="228887"/>
                </a:lnTo>
                <a:lnTo>
                  <a:pt x="847916" y="210762"/>
                </a:lnTo>
                <a:lnTo>
                  <a:pt x="885676" y="187585"/>
                </a:lnTo>
                <a:lnTo>
                  <a:pt x="905959" y="166768"/>
                </a:lnTo>
                <a:lnTo>
                  <a:pt x="899077" y="159695"/>
                </a:lnTo>
                <a:lnTo>
                  <a:pt x="882666" y="127433"/>
                </a:lnTo>
                <a:lnTo>
                  <a:pt x="877156" y="91138"/>
                </a:lnTo>
                <a:lnTo>
                  <a:pt x="877156" y="79076"/>
                </a:lnTo>
                <a:close/>
              </a:path>
              <a:path w="3166745" h="621664">
                <a:moveTo>
                  <a:pt x="955562" y="79076"/>
                </a:moveTo>
                <a:lnTo>
                  <a:pt x="934788" y="79076"/>
                </a:lnTo>
                <a:lnTo>
                  <a:pt x="934788" y="91138"/>
                </a:lnTo>
                <a:lnTo>
                  <a:pt x="929276" y="127433"/>
                </a:lnTo>
                <a:lnTo>
                  <a:pt x="912851" y="159695"/>
                </a:lnTo>
                <a:lnTo>
                  <a:pt x="905959" y="166768"/>
                </a:lnTo>
                <a:lnTo>
                  <a:pt x="926215" y="187585"/>
                </a:lnTo>
                <a:lnTo>
                  <a:pt x="963903" y="210762"/>
                </a:lnTo>
                <a:lnTo>
                  <a:pt x="1011965" y="228887"/>
                </a:lnTo>
                <a:lnTo>
                  <a:pt x="1070226" y="241620"/>
                </a:lnTo>
                <a:lnTo>
                  <a:pt x="1138509" y="248620"/>
                </a:lnTo>
                <a:lnTo>
                  <a:pt x="1163304" y="182277"/>
                </a:lnTo>
                <a:lnTo>
                  <a:pt x="1083799" y="174600"/>
                </a:lnTo>
                <a:lnTo>
                  <a:pt x="1025042" y="159942"/>
                </a:lnTo>
                <a:lnTo>
                  <a:pt x="985263" y="140010"/>
                </a:lnTo>
                <a:lnTo>
                  <a:pt x="962692" y="116507"/>
                </a:lnTo>
                <a:lnTo>
                  <a:pt x="955562" y="91138"/>
                </a:lnTo>
                <a:lnTo>
                  <a:pt x="955562" y="79076"/>
                </a:lnTo>
                <a:close/>
              </a:path>
              <a:path w="3166745" h="621664">
                <a:moveTo>
                  <a:pt x="934788" y="79076"/>
                </a:moveTo>
                <a:lnTo>
                  <a:pt x="877156" y="79076"/>
                </a:lnTo>
                <a:lnTo>
                  <a:pt x="877156" y="91138"/>
                </a:lnTo>
                <a:lnTo>
                  <a:pt x="882666" y="127433"/>
                </a:lnTo>
                <a:lnTo>
                  <a:pt x="899077" y="159695"/>
                </a:lnTo>
                <a:lnTo>
                  <a:pt x="905959" y="166768"/>
                </a:lnTo>
                <a:lnTo>
                  <a:pt x="912851" y="159695"/>
                </a:lnTo>
                <a:lnTo>
                  <a:pt x="929276" y="127433"/>
                </a:lnTo>
                <a:lnTo>
                  <a:pt x="934788" y="91138"/>
                </a:lnTo>
                <a:lnTo>
                  <a:pt x="934788" y="79076"/>
                </a:lnTo>
                <a:close/>
              </a:path>
              <a:path w="3166745" h="621664">
                <a:moveTo>
                  <a:pt x="861743" y="48919"/>
                </a:moveTo>
                <a:lnTo>
                  <a:pt x="679466" y="48919"/>
                </a:lnTo>
                <a:lnTo>
                  <a:pt x="679466" y="113923"/>
                </a:lnTo>
                <a:lnTo>
                  <a:pt x="849973" y="113923"/>
                </a:lnTo>
                <a:lnTo>
                  <a:pt x="856382" y="91138"/>
                </a:lnTo>
                <a:lnTo>
                  <a:pt x="856382" y="79076"/>
                </a:lnTo>
                <a:lnTo>
                  <a:pt x="1133148" y="79076"/>
                </a:lnTo>
                <a:lnTo>
                  <a:pt x="1133148" y="75055"/>
                </a:lnTo>
                <a:lnTo>
                  <a:pt x="861743" y="75055"/>
                </a:lnTo>
                <a:lnTo>
                  <a:pt x="861743" y="48919"/>
                </a:lnTo>
                <a:close/>
              </a:path>
              <a:path w="3166745" h="621664">
                <a:moveTo>
                  <a:pt x="1133148" y="79076"/>
                </a:moveTo>
                <a:lnTo>
                  <a:pt x="955562" y="79076"/>
                </a:lnTo>
                <a:lnTo>
                  <a:pt x="955562" y="91138"/>
                </a:lnTo>
                <a:lnTo>
                  <a:pt x="961966" y="113923"/>
                </a:lnTo>
                <a:lnTo>
                  <a:pt x="1133148" y="113923"/>
                </a:lnTo>
                <a:lnTo>
                  <a:pt x="1133148" y="79076"/>
                </a:lnTo>
                <a:close/>
              </a:path>
              <a:path w="3166745" h="621664">
                <a:moveTo>
                  <a:pt x="950201" y="0"/>
                </a:moveTo>
                <a:lnTo>
                  <a:pt x="861743" y="0"/>
                </a:lnTo>
                <a:lnTo>
                  <a:pt x="861743" y="75055"/>
                </a:lnTo>
                <a:lnTo>
                  <a:pt x="950201" y="75055"/>
                </a:lnTo>
                <a:lnTo>
                  <a:pt x="950201" y="0"/>
                </a:lnTo>
                <a:close/>
              </a:path>
              <a:path w="3166745" h="621664">
                <a:moveTo>
                  <a:pt x="1133148" y="48919"/>
                </a:moveTo>
                <a:lnTo>
                  <a:pt x="950201" y="48919"/>
                </a:lnTo>
                <a:lnTo>
                  <a:pt x="950201" y="75055"/>
                </a:lnTo>
                <a:lnTo>
                  <a:pt x="1133148" y="75055"/>
                </a:lnTo>
                <a:lnTo>
                  <a:pt x="1133148" y="48919"/>
                </a:lnTo>
                <a:close/>
              </a:path>
              <a:path w="3166745" h="621664">
                <a:moveTo>
                  <a:pt x="1477546" y="355172"/>
                </a:moveTo>
                <a:lnTo>
                  <a:pt x="1306661" y="355172"/>
                </a:lnTo>
                <a:lnTo>
                  <a:pt x="1306661" y="421516"/>
                </a:lnTo>
                <a:lnTo>
                  <a:pt x="1647761" y="421516"/>
                </a:lnTo>
                <a:lnTo>
                  <a:pt x="1647761" y="453012"/>
                </a:lnTo>
                <a:lnTo>
                  <a:pt x="1307331" y="453012"/>
                </a:lnTo>
                <a:lnTo>
                  <a:pt x="1307331" y="617195"/>
                </a:lnTo>
                <a:lnTo>
                  <a:pt x="1751632" y="617195"/>
                </a:lnTo>
                <a:lnTo>
                  <a:pt x="1751632" y="569616"/>
                </a:lnTo>
                <a:lnTo>
                  <a:pt x="1395119" y="569616"/>
                </a:lnTo>
                <a:lnTo>
                  <a:pt x="1395119" y="514665"/>
                </a:lnTo>
                <a:lnTo>
                  <a:pt x="1735549" y="514665"/>
                </a:lnTo>
                <a:lnTo>
                  <a:pt x="1735549" y="385328"/>
                </a:lnTo>
                <a:lnTo>
                  <a:pt x="1477546" y="385328"/>
                </a:lnTo>
                <a:lnTo>
                  <a:pt x="1477546" y="355172"/>
                </a:lnTo>
                <a:close/>
              </a:path>
              <a:path w="3166745" h="621664">
                <a:moveTo>
                  <a:pt x="1751632" y="550182"/>
                </a:moveTo>
                <a:lnTo>
                  <a:pt x="1395119" y="550182"/>
                </a:lnTo>
                <a:lnTo>
                  <a:pt x="1395119" y="569616"/>
                </a:lnTo>
                <a:lnTo>
                  <a:pt x="1751632" y="569616"/>
                </a:lnTo>
                <a:lnTo>
                  <a:pt x="1751632" y="550182"/>
                </a:lnTo>
                <a:close/>
              </a:path>
              <a:path w="3166745" h="621664">
                <a:moveTo>
                  <a:pt x="1566674" y="298880"/>
                </a:moveTo>
                <a:lnTo>
                  <a:pt x="1477546" y="298880"/>
                </a:lnTo>
                <a:lnTo>
                  <a:pt x="1477546" y="385328"/>
                </a:lnTo>
                <a:lnTo>
                  <a:pt x="1566674" y="385328"/>
                </a:lnTo>
                <a:lnTo>
                  <a:pt x="1566674" y="298880"/>
                </a:lnTo>
                <a:close/>
              </a:path>
              <a:path w="3166745" h="621664">
                <a:moveTo>
                  <a:pt x="1735549" y="355172"/>
                </a:moveTo>
                <a:lnTo>
                  <a:pt x="1566674" y="355172"/>
                </a:lnTo>
                <a:lnTo>
                  <a:pt x="1566674" y="385328"/>
                </a:lnTo>
                <a:lnTo>
                  <a:pt x="1735549" y="385328"/>
                </a:lnTo>
                <a:lnTo>
                  <a:pt x="1735549" y="355172"/>
                </a:lnTo>
                <a:close/>
              </a:path>
              <a:path w="3166745" h="621664">
                <a:moveTo>
                  <a:pt x="1803233" y="246610"/>
                </a:moveTo>
                <a:lnTo>
                  <a:pt x="1242328" y="246610"/>
                </a:lnTo>
                <a:lnTo>
                  <a:pt x="1242328" y="316304"/>
                </a:lnTo>
                <a:lnTo>
                  <a:pt x="1477546" y="316304"/>
                </a:lnTo>
                <a:lnTo>
                  <a:pt x="1477546" y="298880"/>
                </a:lnTo>
                <a:lnTo>
                  <a:pt x="1803233" y="298880"/>
                </a:lnTo>
                <a:lnTo>
                  <a:pt x="1803233" y="246610"/>
                </a:lnTo>
                <a:close/>
              </a:path>
              <a:path w="3166745" h="621664">
                <a:moveTo>
                  <a:pt x="1803233" y="298880"/>
                </a:moveTo>
                <a:lnTo>
                  <a:pt x="1566674" y="298880"/>
                </a:lnTo>
                <a:lnTo>
                  <a:pt x="1566674" y="316304"/>
                </a:lnTo>
                <a:lnTo>
                  <a:pt x="1803233" y="316304"/>
                </a:lnTo>
                <a:lnTo>
                  <a:pt x="1803233" y="298880"/>
                </a:lnTo>
                <a:close/>
              </a:path>
              <a:path w="3166745" h="621664">
                <a:moveTo>
                  <a:pt x="1732198" y="18763"/>
                </a:moveTo>
                <a:lnTo>
                  <a:pt x="1311352" y="18763"/>
                </a:lnTo>
                <a:lnTo>
                  <a:pt x="1311352" y="213773"/>
                </a:lnTo>
                <a:lnTo>
                  <a:pt x="1732198" y="213773"/>
                </a:lnTo>
                <a:lnTo>
                  <a:pt x="1732198" y="145419"/>
                </a:lnTo>
                <a:lnTo>
                  <a:pt x="1399140" y="145419"/>
                </a:lnTo>
                <a:lnTo>
                  <a:pt x="1399140" y="87787"/>
                </a:lnTo>
                <a:lnTo>
                  <a:pt x="1732198" y="87787"/>
                </a:lnTo>
                <a:lnTo>
                  <a:pt x="1732198" y="18763"/>
                </a:lnTo>
                <a:close/>
              </a:path>
              <a:path w="3166745" h="621664">
                <a:moveTo>
                  <a:pt x="1732198" y="87787"/>
                </a:moveTo>
                <a:lnTo>
                  <a:pt x="1644410" y="87787"/>
                </a:lnTo>
                <a:lnTo>
                  <a:pt x="1644410" y="145419"/>
                </a:lnTo>
                <a:lnTo>
                  <a:pt x="1732198" y="145419"/>
                </a:lnTo>
                <a:lnTo>
                  <a:pt x="1732198" y="87787"/>
                </a:lnTo>
                <a:close/>
              </a:path>
              <a:path w="3166745" h="621664">
                <a:moveTo>
                  <a:pt x="2252360" y="475797"/>
                </a:moveTo>
                <a:lnTo>
                  <a:pt x="2019153" y="475797"/>
                </a:lnTo>
                <a:lnTo>
                  <a:pt x="2019153" y="548841"/>
                </a:lnTo>
                <a:lnTo>
                  <a:pt x="2580727" y="548841"/>
                </a:lnTo>
                <a:lnTo>
                  <a:pt x="2580727" y="495231"/>
                </a:lnTo>
                <a:lnTo>
                  <a:pt x="2252360" y="495231"/>
                </a:lnTo>
                <a:lnTo>
                  <a:pt x="2252360" y="475797"/>
                </a:lnTo>
                <a:close/>
              </a:path>
              <a:path w="3166745" h="621664">
                <a:moveTo>
                  <a:pt x="2340818" y="337748"/>
                </a:moveTo>
                <a:lnTo>
                  <a:pt x="2252360" y="337748"/>
                </a:lnTo>
                <a:lnTo>
                  <a:pt x="2252360" y="495231"/>
                </a:lnTo>
                <a:lnTo>
                  <a:pt x="2340818" y="495231"/>
                </a:lnTo>
                <a:lnTo>
                  <a:pt x="2340818" y="337748"/>
                </a:lnTo>
                <a:close/>
              </a:path>
              <a:path w="3166745" h="621664">
                <a:moveTo>
                  <a:pt x="2580727" y="475797"/>
                </a:moveTo>
                <a:lnTo>
                  <a:pt x="2340818" y="475797"/>
                </a:lnTo>
                <a:lnTo>
                  <a:pt x="2340818" y="495231"/>
                </a:lnTo>
                <a:lnTo>
                  <a:pt x="2580727" y="495231"/>
                </a:lnTo>
                <a:lnTo>
                  <a:pt x="2580727" y="475797"/>
                </a:lnTo>
                <a:close/>
              </a:path>
              <a:path w="3166745" h="621664">
                <a:moveTo>
                  <a:pt x="2266433" y="34847"/>
                </a:moveTo>
                <a:lnTo>
                  <a:pt x="2249010" y="34847"/>
                </a:lnTo>
                <a:lnTo>
                  <a:pt x="2249010" y="79746"/>
                </a:lnTo>
                <a:lnTo>
                  <a:pt x="2244403" y="116844"/>
                </a:lnTo>
                <a:lnTo>
                  <a:pt x="2230699" y="153660"/>
                </a:lnTo>
                <a:lnTo>
                  <a:pt x="2208075" y="188765"/>
                </a:lnTo>
                <a:lnTo>
                  <a:pt x="2176705" y="220728"/>
                </a:lnTo>
                <a:lnTo>
                  <a:pt x="2136767" y="248120"/>
                </a:lnTo>
                <a:lnTo>
                  <a:pt x="2088435" y="269510"/>
                </a:lnTo>
                <a:lnTo>
                  <a:pt x="2031885" y="283467"/>
                </a:lnTo>
                <a:lnTo>
                  <a:pt x="2068743" y="357853"/>
                </a:lnTo>
                <a:lnTo>
                  <a:pt x="2120303" y="344896"/>
                </a:lnTo>
                <a:lnTo>
                  <a:pt x="2166772" y="326037"/>
                </a:lnTo>
                <a:lnTo>
                  <a:pt x="2207709" y="301983"/>
                </a:lnTo>
                <a:lnTo>
                  <a:pt x="2243070" y="273208"/>
                </a:lnTo>
                <a:lnTo>
                  <a:pt x="2272546" y="240340"/>
                </a:lnTo>
                <a:lnTo>
                  <a:pt x="2295894" y="203969"/>
                </a:lnTo>
                <a:lnTo>
                  <a:pt x="2296440" y="202706"/>
                </a:lnTo>
                <a:lnTo>
                  <a:pt x="2280314" y="165420"/>
                </a:lnTo>
                <a:lnTo>
                  <a:pt x="2269943" y="123590"/>
                </a:lnTo>
                <a:lnTo>
                  <a:pt x="2266433" y="79746"/>
                </a:lnTo>
                <a:lnTo>
                  <a:pt x="2266433" y="34847"/>
                </a:lnTo>
                <a:close/>
              </a:path>
              <a:path w="3166745" h="621664">
                <a:moveTo>
                  <a:pt x="2344169" y="34847"/>
                </a:moveTo>
                <a:lnTo>
                  <a:pt x="2326745" y="34847"/>
                </a:lnTo>
                <a:lnTo>
                  <a:pt x="2326745" y="79746"/>
                </a:lnTo>
                <a:lnTo>
                  <a:pt x="2323237" y="123082"/>
                </a:lnTo>
                <a:lnTo>
                  <a:pt x="2312872" y="164687"/>
                </a:lnTo>
                <a:lnTo>
                  <a:pt x="2296440" y="202706"/>
                </a:lnTo>
                <a:lnTo>
                  <a:pt x="2297309" y="204714"/>
                </a:lnTo>
                <a:lnTo>
                  <a:pt x="2320691" y="240946"/>
                </a:lnTo>
                <a:lnTo>
                  <a:pt x="2350223" y="273594"/>
                </a:lnTo>
                <a:lnTo>
                  <a:pt x="2385668" y="302132"/>
                </a:lnTo>
                <a:lnTo>
                  <a:pt x="2426788" y="326037"/>
                </a:lnTo>
                <a:lnTo>
                  <a:pt x="2473346" y="344785"/>
                </a:lnTo>
                <a:lnTo>
                  <a:pt x="2525106" y="357853"/>
                </a:lnTo>
                <a:lnTo>
                  <a:pt x="2561963" y="283467"/>
                </a:lnTo>
                <a:lnTo>
                  <a:pt x="2505166" y="269615"/>
                </a:lnTo>
                <a:lnTo>
                  <a:pt x="2456656" y="248472"/>
                </a:lnTo>
                <a:lnTo>
                  <a:pt x="2416598" y="221361"/>
                </a:lnTo>
                <a:lnTo>
                  <a:pt x="2385157" y="189609"/>
                </a:lnTo>
                <a:lnTo>
                  <a:pt x="2362495" y="154539"/>
                </a:lnTo>
                <a:lnTo>
                  <a:pt x="2348778" y="117477"/>
                </a:lnTo>
                <a:lnTo>
                  <a:pt x="2344169" y="79746"/>
                </a:lnTo>
                <a:lnTo>
                  <a:pt x="2344169" y="34847"/>
                </a:lnTo>
                <a:close/>
              </a:path>
              <a:path w="3166745" h="621664">
                <a:moveTo>
                  <a:pt x="2326745" y="34847"/>
                </a:moveTo>
                <a:lnTo>
                  <a:pt x="2266433" y="34847"/>
                </a:lnTo>
                <a:lnTo>
                  <a:pt x="2266433" y="79746"/>
                </a:lnTo>
                <a:lnTo>
                  <a:pt x="2269943" y="123590"/>
                </a:lnTo>
                <a:lnTo>
                  <a:pt x="2280314" y="165420"/>
                </a:lnTo>
                <a:lnTo>
                  <a:pt x="2296440" y="202706"/>
                </a:lnTo>
                <a:lnTo>
                  <a:pt x="2312872" y="164687"/>
                </a:lnTo>
                <a:lnTo>
                  <a:pt x="2323237" y="123082"/>
                </a:lnTo>
                <a:lnTo>
                  <a:pt x="2326745" y="79746"/>
                </a:lnTo>
                <a:lnTo>
                  <a:pt x="2326745" y="34847"/>
                </a:lnTo>
                <a:close/>
              </a:path>
              <a:path w="3166745" h="621664">
                <a:moveTo>
                  <a:pt x="3166374" y="670"/>
                </a:moveTo>
                <a:lnTo>
                  <a:pt x="3081267" y="670"/>
                </a:lnTo>
                <a:lnTo>
                  <a:pt x="3081267" y="621216"/>
                </a:lnTo>
                <a:lnTo>
                  <a:pt x="3166374" y="621216"/>
                </a:lnTo>
                <a:lnTo>
                  <a:pt x="3166374" y="305582"/>
                </a:lnTo>
                <a:lnTo>
                  <a:pt x="3105392" y="305582"/>
                </a:lnTo>
                <a:lnTo>
                  <a:pt x="3105392" y="234547"/>
                </a:lnTo>
                <a:lnTo>
                  <a:pt x="3166374" y="234547"/>
                </a:lnTo>
                <a:lnTo>
                  <a:pt x="3166374" y="670"/>
                </a:lnTo>
                <a:close/>
              </a:path>
              <a:path w="3166745" h="621664">
                <a:moveTo>
                  <a:pt x="3026986" y="16753"/>
                </a:moveTo>
                <a:lnTo>
                  <a:pt x="2943889" y="16753"/>
                </a:lnTo>
                <a:lnTo>
                  <a:pt x="2943889" y="594411"/>
                </a:lnTo>
                <a:lnTo>
                  <a:pt x="3026986" y="594411"/>
                </a:lnTo>
                <a:lnTo>
                  <a:pt x="3026986" y="305582"/>
                </a:lnTo>
                <a:lnTo>
                  <a:pt x="3002861" y="305582"/>
                </a:lnTo>
                <a:lnTo>
                  <a:pt x="3002861" y="234547"/>
                </a:lnTo>
                <a:lnTo>
                  <a:pt x="3026986" y="234547"/>
                </a:lnTo>
                <a:lnTo>
                  <a:pt x="3026986" y="16753"/>
                </a:lnTo>
                <a:close/>
              </a:path>
              <a:path w="3166745" h="621664">
                <a:moveTo>
                  <a:pt x="3026986" y="234547"/>
                </a:moveTo>
                <a:lnTo>
                  <a:pt x="3002861" y="234547"/>
                </a:lnTo>
                <a:lnTo>
                  <a:pt x="3002861" y="305582"/>
                </a:lnTo>
                <a:lnTo>
                  <a:pt x="3026986" y="305582"/>
                </a:lnTo>
                <a:lnTo>
                  <a:pt x="3026986" y="234547"/>
                </a:lnTo>
                <a:close/>
              </a:path>
              <a:path w="3166745" h="621664">
                <a:moveTo>
                  <a:pt x="3081267" y="234547"/>
                </a:moveTo>
                <a:lnTo>
                  <a:pt x="3026986" y="234547"/>
                </a:lnTo>
                <a:lnTo>
                  <a:pt x="3026986" y="305582"/>
                </a:lnTo>
                <a:lnTo>
                  <a:pt x="3081267" y="305582"/>
                </a:lnTo>
                <a:lnTo>
                  <a:pt x="3081267" y="234547"/>
                </a:lnTo>
                <a:close/>
              </a:path>
              <a:path w="3166745" h="621664">
                <a:moveTo>
                  <a:pt x="3166374" y="234547"/>
                </a:moveTo>
                <a:lnTo>
                  <a:pt x="3105392" y="234547"/>
                </a:lnTo>
                <a:lnTo>
                  <a:pt x="3105392" y="305582"/>
                </a:lnTo>
                <a:lnTo>
                  <a:pt x="3166374" y="305582"/>
                </a:lnTo>
                <a:lnTo>
                  <a:pt x="3166374" y="234547"/>
                </a:lnTo>
                <a:close/>
              </a:path>
              <a:path w="3166745" h="621664">
                <a:moveTo>
                  <a:pt x="2844039" y="76395"/>
                </a:moveTo>
                <a:lnTo>
                  <a:pt x="2817903" y="76395"/>
                </a:lnTo>
                <a:lnTo>
                  <a:pt x="2817903" y="95159"/>
                </a:lnTo>
                <a:lnTo>
                  <a:pt x="2815496" y="148920"/>
                </a:lnTo>
                <a:lnTo>
                  <a:pt x="2807946" y="198810"/>
                </a:lnTo>
                <a:lnTo>
                  <a:pt x="2794756" y="245103"/>
                </a:lnTo>
                <a:lnTo>
                  <a:pt x="2775433" y="288075"/>
                </a:lnTo>
                <a:lnTo>
                  <a:pt x="2749483" y="327999"/>
                </a:lnTo>
                <a:lnTo>
                  <a:pt x="2716409" y="365151"/>
                </a:lnTo>
                <a:lnTo>
                  <a:pt x="2675718" y="399805"/>
                </a:lnTo>
                <a:lnTo>
                  <a:pt x="2626914" y="432238"/>
                </a:lnTo>
                <a:lnTo>
                  <a:pt x="2678515" y="493890"/>
                </a:lnTo>
                <a:lnTo>
                  <a:pt x="2726977" y="462334"/>
                </a:lnTo>
                <a:lnTo>
                  <a:pt x="2768511" y="428405"/>
                </a:lnTo>
                <a:lnTo>
                  <a:pt x="2803548" y="392143"/>
                </a:lnTo>
                <a:lnTo>
                  <a:pt x="2832518" y="353590"/>
                </a:lnTo>
                <a:lnTo>
                  <a:pt x="2855850" y="312786"/>
                </a:lnTo>
                <a:lnTo>
                  <a:pt x="2873975" y="269770"/>
                </a:lnTo>
                <a:lnTo>
                  <a:pt x="2887323" y="224582"/>
                </a:lnTo>
                <a:lnTo>
                  <a:pt x="2896325" y="177264"/>
                </a:lnTo>
                <a:lnTo>
                  <a:pt x="2899327" y="148100"/>
                </a:lnTo>
                <a:lnTo>
                  <a:pt x="2844039" y="148100"/>
                </a:lnTo>
                <a:lnTo>
                  <a:pt x="2844039" y="76395"/>
                </a:lnTo>
                <a:close/>
              </a:path>
              <a:path w="3166745" h="621664">
                <a:moveTo>
                  <a:pt x="2817903" y="76395"/>
                </a:moveTo>
                <a:lnTo>
                  <a:pt x="2658411" y="76395"/>
                </a:lnTo>
                <a:lnTo>
                  <a:pt x="2658411" y="148100"/>
                </a:lnTo>
                <a:lnTo>
                  <a:pt x="2815533" y="148100"/>
                </a:lnTo>
                <a:lnTo>
                  <a:pt x="2817903" y="95159"/>
                </a:lnTo>
                <a:lnTo>
                  <a:pt x="2817903" y="76395"/>
                </a:lnTo>
                <a:close/>
              </a:path>
              <a:path w="3166745" h="621664">
                <a:moveTo>
                  <a:pt x="2903011" y="76395"/>
                </a:moveTo>
                <a:lnTo>
                  <a:pt x="2844039" y="76395"/>
                </a:lnTo>
                <a:lnTo>
                  <a:pt x="2844039" y="148100"/>
                </a:lnTo>
                <a:lnTo>
                  <a:pt x="2899327" y="148100"/>
                </a:lnTo>
                <a:lnTo>
                  <a:pt x="2901411" y="127855"/>
                </a:lnTo>
                <a:lnTo>
                  <a:pt x="2903011" y="76395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277447" y="6188293"/>
            <a:ext cx="796290" cy="796290"/>
            <a:chOff x="1277447" y="6188293"/>
            <a:chExt cx="796290" cy="796290"/>
          </a:xfrm>
        </p:grpSpPr>
        <p:sp>
          <p:nvSpPr>
            <p:cNvPr id="16" name="object 16"/>
            <p:cNvSpPr/>
            <p:nvPr/>
          </p:nvSpPr>
          <p:spPr>
            <a:xfrm>
              <a:off x="1277447" y="6188293"/>
              <a:ext cx="796290" cy="796290"/>
            </a:xfrm>
            <a:custGeom>
              <a:avLst/>
              <a:gdLst/>
              <a:ahLst/>
              <a:cxnLst/>
              <a:rect l="l" t="t" r="r" b="b"/>
              <a:pathLst>
                <a:path w="796289" h="796290">
                  <a:moveTo>
                    <a:pt x="397893" y="0"/>
                  </a:moveTo>
                  <a:lnTo>
                    <a:pt x="351490" y="2676"/>
                  </a:lnTo>
                  <a:lnTo>
                    <a:pt x="306660" y="10508"/>
                  </a:lnTo>
                  <a:lnTo>
                    <a:pt x="263700" y="23196"/>
                  </a:lnTo>
                  <a:lnTo>
                    <a:pt x="222910" y="40442"/>
                  </a:lnTo>
                  <a:lnTo>
                    <a:pt x="184587" y="61947"/>
                  </a:lnTo>
                  <a:lnTo>
                    <a:pt x="149031" y="87412"/>
                  </a:lnTo>
                  <a:lnTo>
                    <a:pt x="116540" y="116540"/>
                  </a:lnTo>
                  <a:lnTo>
                    <a:pt x="87412" y="149031"/>
                  </a:lnTo>
                  <a:lnTo>
                    <a:pt x="61947" y="184587"/>
                  </a:lnTo>
                  <a:lnTo>
                    <a:pt x="40442" y="222910"/>
                  </a:lnTo>
                  <a:lnTo>
                    <a:pt x="23196" y="263700"/>
                  </a:lnTo>
                  <a:lnTo>
                    <a:pt x="10508" y="306660"/>
                  </a:lnTo>
                  <a:lnTo>
                    <a:pt x="2676" y="351490"/>
                  </a:lnTo>
                  <a:lnTo>
                    <a:pt x="0" y="397893"/>
                  </a:lnTo>
                  <a:lnTo>
                    <a:pt x="2676" y="444296"/>
                  </a:lnTo>
                  <a:lnTo>
                    <a:pt x="10508" y="489127"/>
                  </a:lnTo>
                  <a:lnTo>
                    <a:pt x="23196" y="532086"/>
                  </a:lnTo>
                  <a:lnTo>
                    <a:pt x="40442" y="572877"/>
                  </a:lnTo>
                  <a:lnTo>
                    <a:pt x="61947" y="611199"/>
                  </a:lnTo>
                  <a:lnTo>
                    <a:pt x="87412" y="646755"/>
                  </a:lnTo>
                  <a:lnTo>
                    <a:pt x="116540" y="679246"/>
                  </a:lnTo>
                  <a:lnTo>
                    <a:pt x="149031" y="708374"/>
                  </a:lnTo>
                  <a:lnTo>
                    <a:pt x="184587" y="733840"/>
                  </a:lnTo>
                  <a:lnTo>
                    <a:pt x="222910" y="755344"/>
                  </a:lnTo>
                  <a:lnTo>
                    <a:pt x="263700" y="772590"/>
                  </a:lnTo>
                  <a:lnTo>
                    <a:pt x="306660" y="785278"/>
                  </a:lnTo>
                  <a:lnTo>
                    <a:pt x="351490" y="793110"/>
                  </a:lnTo>
                  <a:lnTo>
                    <a:pt x="397893" y="795787"/>
                  </a:lnTo>
                  <a:lnTo>
                    <a:pt x="444296" y="793110"/>
                  </a:lnTo>
                  <a:lnTo>
                    <a:pt x="489127" y="785278"/>
                  </a:lnTo>
                  <a:lnTo>
                    <a:pt x="532086" y="772590"/>
                  </a:lnTo>
                  <a:lnTo>
                    <a:pt x="572877" y="755344"/>
                  </a:lnTo>
                  <a:lnTo>
                    <a:pt x="611199" y="733840"/>
                  </a:lnTo>
                  <a:lnTo>
                    <a:pt x="646755" y="708374"/>
                  </a:lnTo>
                  <a:lnTo>
                    <a:pt x="679246" y="679246"/>
                  </a:lnTo>
                  <a:lnTo>
                    <a:pt x="708374" y="646755"/>
                  </a:lnTo>
                  <a:lnTo>
                    <a:pt x="733840" y="611199"/>
                  </a:lnTo>
                  <a:lnTo>
                    <a:pt x="755344" y="572877"/>
                  </a:lnTo>
                  <a:lnTo>
                    <a:pt x="772590" y="532086"/>
                  </a:lnTo>
                  <a:lnTo>
                    <a:pt x="785278" y="489127"/>
                  </a:lnTo>
                  <a:lnTo>
                    <a:pt x="793110" y="444296"/>
                  </a:lnTo>
                  <a:lnTo>
                    <a:pt x="795787" y="397893"/>
                  </a:lnTo>
                  <a:lnTo>
                    <a:pt x="793110" y="351490"/>
                  </a:lnTo>
                  <a:lnTo>
                    <a:pt x="785278" y="306660"/>
                  </a:lnTo>
                  <a:lnTo>
                    <a:pt x="772590" y="263700"/>
                  </a:lnTo>
                  <a:lnTo>
                    <a:pt x="755344" y="222910"/>
                  </a:lnTo>
                  <a:lnTo>
                    <a:pt x="733840" y="184587"/>
                  </a:lnTo>
                  <a:lnTo>
                    <a:pt x="708374" y="149031"/>
                  </a:lnTo>
                  <a:lnTo>
                    <a:pt x="679246" y="116540"/>
                  </a:lnTo>
                  <a:lnTo>
                    <a:pt x="646755" y="87412"/>
                  </a:lnTo>
                  <a:lnTo>
                    <a:pt x="611199" y="61947"/>
                  </a:lnTo>
                  <a:lnTo>
                    <a:pt x="572877" y="40442"/>
                  </a:lnTo>
                  <a:lnTo>
                    <a:pt x="532086" y="23196"/>
                  </a:lnTo>
                  <a:lnTo>
                    <a:pt x="489127" y="10508"/>
                  </a:lnTo>
                  <a:lnTo>
                    <a:pt x="444296" y="2676"/>
                  </a:lnTo>
                  <a:lnTo>
                    <a:pt x="397893" y="0"/>
                  </a:lnTo>
                  <a:close/>
                </a:path>
              </a:pathLst>
            </a:custGeom>
            <a:solidFill>
              <a:srgbClr val="EF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4150" y="6431385"/>
              <a:ext cx="426720" cy="243204"/>
            </a:xfrm>
            <a:custGeom>
              <a:avLst/>
              <a:gdLst/>
              <a:ahLst/>
              <a:cxnLst/>
              <a:rect l="l" t="t" r="r" b="b"/>
              <a:pathLst>
                <a:path w="426719" h="243204">
                  <a:moveTo>
                    <a:pt x="103871" y="0"/>
                  </a:moveTo>
                  <a:lnTo>
                    <a:pt x="60396" y="8669"/>
                  </a:lnTo>
                  <a:lnTo>
                    <a:pt x="27726" y="33590"/>
                  </a:lnTo>
                  <a:lnTo>
                    <a:pt x="6973" y="72228"/>
                  </a:lnTo>
                  <a:lnTo>
                    <a:pt x="0" y="121294"/>
                  </a:lnTo>
                  <a:lnTo>
                    <a:pt x="774" y="138843"/>
                  </a:lnTo>
                  <a:lnTo>
                    <a:pt x="12397" y="184957"/>
                  </a:lnTo>
                  <a:lnTo>
                    <a:pt x="37339" y="219071"/>
                  </a:lnTo>
                  <a:lnTo>
                    <a:pt x="73715" y="238819"/>
                  </a:lnTo>
                  <a:lnTo>
                    <a:pt x="103871" y="242589"/>
                  </a:lnTo>
                  <a:lnTo>
                    <a:pt x="119535" y="241647"/>
                  </a:lnTo>
                  <a:lnTo>
                    <a:pt x="159492" y="227511"/>
                  </a:lnTo>
                  <a:lnTo>
                    <a:pt x="183620" y="204056"/>
                  </a:lnTo>
                  <a:lnTo>
                    <a:pt x="103871" y="204056"/>
                  </a:lnTo>
                  <a:lnTo>
                    <a:pt x="91096" y="202674"/>
                  </a:lnTo>
                  <a:lnTo>
                    <a:pt x="53129" y="169858"/>
                  </a:lnTo>
                  <a:lnTo>
                    <a:pt x="43893" y="121294"/>
                  </a:lnTo>
                  <a:lnTo>
                    <a:pt x="44920" y="103054"/>
                  </a:lnTo>
                  <a:lnTo>
                    <a:pt x="60312" y="60647"/>
                  </a:lnTo>
                  <a:lnTo>
                    <a:pt x="103871" y="38532"/>
                  </a:lnTo>
                  <a:lnTo>
                    <a:pt x="183486" y="38532"/>
                  </a:lnTo>
                  <a:lnTo>
                    <a:pt x="179931" y="33590"/>
                  </a:lnTo>
                  <a:lnTo>
                    <a:pt x="147346" y="8669"/>
                  </a:lnTo>
                  <a:lnTo>
                    <a:pt x="119535" y="963"/>
                  </a:lnTo>
                  <a:lnTo>
                    <a:pt x="103871" y="0"/>
                  </a:lnTo>
                  <a:close/>
                </a:path>
                <a:path w="426719" h="243204">
                  <a:moveTo>
                    <a:pt x="183486" y="38532"/>
                  </a:moveTo>
                  <a:lnTo>
                    <a:pt x="103871" y="38532"/>
                  </a:lnTo>
                  <a:lnTo>
                    <a:pt x="116499" y="39915"/>
                  </a:lnTo>
                  <a:lnTo>
                    <a:pt x="127912" y="44061"/>
                  </a:lnTo>
                  <a:lnTo>
                    <a:pt x="154424" y="72730"/>
                  </a:lnTo>
                  <a:lnTo>
                    <a:pt x="163848" y="121294"/>
                  </a:lnTo>
                  <a:lnTo>
                    <a:pt x="162801" y="139535"/>
                  </a:lnTo>
                  <a:lnTo>
                    <a:pt x="147095" y="181942"/>
                  </a:lnTo>
                  <a:lnTo>
                    <a:pt x="103871" y="204056"/>
                  </a:lnTo>
                  <a:lnTo>
                    <a:pt x="183620" y="204056"/>
                  </a:lnTo>
                  <a:lnTo>
                    <a:pt x="204559" y="155304"/>
                  </a:lnTo>
                  <a:lnTo>
                    <a:pt x="207742" y="121294"/>
                  </a:lnTo>
                  <a:lnTo>
                    <a:pt x="206946" y="103892"/>
                  </a:lnTo>
                  <a:lnTo>
                    <a:pt x="204559" y="87536"/>
                  </a:lnTo>
                  <a:lnTo>
                    <a:pt x="200580" y="72228"/>
                  </a:lnTo>
                  <a:lnTo>
                    <a:pt x="195009" y="57966"/>
                  </a:lnTo>
                  <a:lnTo>
                    <a:pt x="188140" y="45003"/>
                  </a:lnTo>
                  <a:lnTo>
                    <a:pt x="183486" y="38532"/>
                  </a:lnTo>
                  <a:close/>
                </a:path>
                <a:path w="426719" h="243204">
                  <a:moveTo>
                    <a:pt x="395702" y="195009"/>
                  </a:moveTo>
                  <a:lnTo>
                    <a:pt x="352813" y="195009"/>
                  </a:lnTo>
                  <a:lnTo>
                    <a:pt x="352813" y="238568"/>
                  </a:lnTo>
                  <a:lnTo>
                    <a:pt x="395702" y="238568"/>
                  </a:lnTo>
                  <a:lnTo>
                    <a:pt x="395702" y="195009"/>
                  </a:lnTo>
                  <a:close/>
                </a:path>
                <a:path w="426719" h="243204">
                  <a:moveTo>
                    <a:pt x="395702" y="4020"/>
                  </a:moveTo>
                  <a:lnTo>
                    <a:pt x="347117" y="4020"/>
                  </a:lnTo>
                  <a:lnTo>
                    <a:pt x="237215" y="160832"/>
                  </a:lnTo>
                  <a:lnTo>
                    <a:pt x="237215" y="195009"/>
                  </a:lnTo>
                  <a:lnTo>
                    <a:pt x="426528" y="195009"/>
                  </a:lnTo>
                  <a:lnTo>
                    <a:pt x="426528" y="157817"/>
                  </a:lnTo>
                  <a:lnTo>
                    <a:pt x="283119" y="157817"/>
                  </a:lnTo>
                  <a:lnTo>
                    <a:pt x="355494" y="51265"/>
                  </a:lnTo>
                  <a:lnTo>
                    <a:pt x="395702" y="51265"/>
                  </a:lnTo>
                  <a:lnTo>
                    <a:pt x="395702" y="4020"/>
                  </a:lnTo>
                  <a:close/>
                </a:path>
                <a:path w="426719" h="243204">
                  <a:moveTo>
                    <a:pt x="395702" y="51265"/>
                  </a:moveTo>
                  <a:lnTo>
                    <a:pt x="355494" y="51265"/>
                  </a:lnTo>
                  <a:lnTo>
                    <a:pt x="355494" y="157817"/>
                  </a:lnTo>
                  <a:lnTo>
                    <a:pt x="395702" y="157817"/>
                  </a:lnTo>
                  <a:lnTo>
                    <a:pt x="395702" y="51265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532111" y="6245171"/>
            <a:ext cx="2506345" cy="621030"/>
          </a:xfrm>
          <a:custGeom>
            <a:avLst/>
            <a:gdLst/>
            <a:ahLst/>
            <a:cxnLst/>
            <a:rect l="l" t="t" r="r" b="b"/>
            <a:pathLst>
              <a:path w="2506345" h="621029">
                <a:moveTo>
                  <a:pt x="298210" y="35517"/>
                </a:moveTo>
                <a:lnTo>
                  <a:pt x="0" y="35517"/>
                </a:lnTo>
                <a:lnTo>
                  <a:pt x="0" y="340429"/>
                </a:lnTo>
                <a:lnTo>
                  <a:pt x="52940" y="340429"/>
                </a:lnTo>
                <a:lnTo>
                  <a:pt x="114205" y="340261"/>
                </a:lnTo>
                <a:lnTo>
                  <a:pt x="168452" y="339535"/>
                </a:lnTo>
                <a:lnTo>
                  <a:pt x="217375" y="337916"/>
                </a:lnTo>
                <a:lnTo>
                  <a:pt x="262668" y="335068"/>
                </a:lnTo>
                <a:lnTo>
                  <a:pt x="306025" y="330656"/>
                </a:lnTo>
                <a:lnTo>
                  <a:pt x="349141" y="324346"/>
                </a:lnTo>
                <a:lnTo>
                  <a:pt x="346011" y="299551"/>
                </a:lnTo>
                <a:lnTo>
                  <a:pt x="88458" y="299551"/>
                </a:lnTo>
                <a:lnTo>
                  <a:pt x="88458" y="270735"/>
                </a:lnTo>
                <a:lnTo>
                  <a:pt x="52940" y="270735"/>
                </a:lnTo>
                <a:lnTo>
                  <a:pt x="88458" y="270637"/>
                </a:lnTo>
                <a:lnTo>
                  <a:pt x="88458" y="221815"/>
                </a:lnTo>
                <a:lnTo>
                  <a:pt x="60982" y="221815"/>
                </a:lnTo>
                <a:lnTo>
                  <a:pt x="60982" y="152791"/>
                </a:lnTo>
                <a:lnTo>
                  <a:pt x="88458" y="152791"/>
                </a:lnTo>
                <a:lnTo>
                  <a:pt x="88458" y="105881"/>
                </a:lnTo>
                <a:lnTo>
                  <a:pt x="298210" y="105881"/>
                </a:lnTo>
                <a:lnTo>
                  <a:pt x="298210" y="35517"/>
                </a:lnTo>
                <a:close/>
              </a:path>
              <a:path w="2506345" h="621029">
                <a:moveTo>
                  <a:pt x="340429" y="255322"/>
                </a:moveTo>
                <a:lnTo>
                  <a:pt x="298471" y="261350"/>
                </a:lnTo>
                <a:lnTo>
                  <a:pt x="256513" y="265572"/>
                </a:lnTo>
                <a:lnTo>
                  <a:pt x="212768" y="268305"/>
                </a:lnTo>
                <a:lnTo>
                  <a:pt x="165449" y="269866"/>
                </a:lnTo>
                <a:lnTo>
                  <a:pt x="112769" y="270570"/>
                </a:lnTo>
                <a:lnTo>
                  <a:pt x="88458" y="270637"/>
                </a:lnTo>
                <a:lnTo>
                  <a:pt x="88458" y="299551"/>
                </a:lnTo>
                <a:lnTo>
                  <a:pt x="346011" y="299551"/>
                </a:lnTo>
                <a:lnTo>
                  <a:pt x="340429" y="255322"/>
                </a:lnTo>
                <a:close/>
              </a:path>
              <a:path w="2506345" h="621029">
                <a:moveTo>
                  <a:pt x="88458" y="270637"/>
                </a:moveTo>
                <a:lnTo>
                  <a:pt x="52940" y="270735"/>
                </a:lnTo>
                <a:lnTo>
                  <a:pt x="88458" y="270735"/>
                </a:lnTo>
                <a:close/>
              </a:path>
              <a:path w="2506345" h="621029">
                <a:moveTo>
                  <a:pt x="88458" y="152791"/>
                </a:moveTo>
                <a:lnTo>
                  <a:pt x="60982" y="152791"/>
                </a:lnTo>
                <a:lnTo>
                  <a:pt x="60982" y="221815"/>
                </a:lnTo>
                <a:lnTo>
                  <a:pt x="88458" y="221815"/>
                </a:lnTo>
                <a:lnTo>
                  <a:pt x="88458" y="152791"/>
                </a:lnTo>
                <a:close/>
              </a:path>
              <a:path w="2506345" h="621029">
                <a:moveTo>
                  <a:pt x="280117" y="152791"/>
                </a:moveTo>
                <a:lnTo>
                  <a:pt x="88458" y="152791"/>
                </a:lnTo>
                <a:lnTo>
                  <a:pt x="88458" y="221815"/>
                </a:lnTo>
                <a:lnTo>
                  <a:pt x="280117" y="221815"/>
                </a:lnTo>
                <a:lnTo>
                  <a:pt x="280117" y="152791"/>
                </a:lnTo>
                <a:close/>
              </a:path>
              <a:path w="2506345" h="621029">
                <a:moveTo>
                  <a:pt x="481828" y="670"/>
                </a:moveTo>
                <a:lnTo>
                  <a:pt x="392029" y="670"/>
                </a:lnTo>
                <a:lnTo>
                  <a:pt x="392029" y="368575"/>
                </a:lnTo>
                <a:lnTo>
                  <a:pt x="481828" y="368575"/>
                </a:lnTo>
                <a:lnTo>
                  <a:pt x="481828" y="670"/>
                </a:lnTo>
                <a:close/>
              </a:path>
              <a:path w="2506345" h="621029">
                <a:moveTo>
                  <a:pt x="481828" y="394040"/>
                </a:moveTo>
                <a:lnTo>
                  <a:pt x="69024" y="394040"/>
                </a:lnTo>
                <a:lnTo>
                  <a:pt x="69024" y="613845"/>
                </a:lnTo>
                <a:lnTo>
                  <a:pt x="481828" y="613845"/>
                </a:lnTo>
                <a:lnTo>
                  <a:pt x="481828" y="543480"/>
                </a:lnTo>
                <a:lnTo>
                  <a:pt x="156141" y="543480"/>
                </a:lnTo>
                <a:lnTo>
                  <a:pt x="156141" y="463734"/>
                </a:lnTo>
                <a:lnTo>
                  <a:pt x="481828" y="463734"/>
                </a:lnTo>
                <a:lnTo>
                  <a:pt x="481828" y="394040"/>
                </a:lnTo>
                <a:close/>
              </a:path>
              <a:path w="2506345" h="621029">
                <a:moveTo>
                  <a:pt x="481828" y="463734"/>
                </a:moveTo>
                <a:lnTo>
                  <a:pt x="394040" y="463734"/>
                </a:lnTo>
                <a:lnTo>
                  <a:pt x="394040" y="543480"/>
                </a:lnTo>
                <a:lnTo>
                  <a:pt x="481828" y="543480"/>
                </a:lnTo>
                <a:lnTo>
                  <a:pt x="481828" y="463734"/>
                </a:lnTo>
                <a:close/>
              </a:path>
              <a:path w="2506345" h="621029">
                <a:moveTo>
                  <a:pt x="743799" y="425536"/>
                </a:moveTo>
                <a:lnTo>
                  <a:pt x="658021" y="425536"/>
                </a:lnTo>
                <a:lnTo>
                  <a:pt x="658021" y="609824"/>
                </a:lnTo>
                <a:lnTo>
                  <a:pt x="1118405" y="609824"/>
                </a:lnTo>
                <a:lnTo>
                  <a:pt x="1118405" y="557553"/>
                </a:lnTo>
                <a:lnTo>
                  <a:pt x="747150" y="557553"/>
                </a:lnTo>
                <a:lnTo>
                  <a:pt x="747150" y="454352"/>
                </a:lnTo>
                <a:lnTo>
                  <a:pt x="743799" y="454352"/>
                </a:lnTo>
                <a:lnTo>
                  <a:pt x="743799" y="425536"/>
                </a:lnTo>
                <a:close/>
              </a:path>
              <a:path w="2506345" h="621029">
                <a:moveTo>
                  <a:pt x="1118405" y="538789"/>
                </a:moveTo>
                <a:lnTo>
                  <a:pt x="747150" y="538789"/>
                </a:lnTo>
                <a:lnTo>
                  <a:pt x="747150" y="557553"/>
                </a:lnTo>
                <a:lnTo>
                  <a:pt x="1118405" y="557553"/>
                </a:lnTo>
                <a:lnTo>
                  <a:pt x="1118405" y="538789"/>
                </a:lnTo>
                <a:close/>
              </a:path>
              <a:path w="2506345" h="621029">
                <a:moveTo>
                  <a:pt x="1105003" y="0"/>
                </a:moveTo>
                <a:lnTo>
                  <a:pt x="1015874" y="0"/>
                </a:lnTo>
                <a:lnTo>
                  <a:pt x="1015874" y="469765"/>
                </a:lnTo>
                <a:lnTo>
                  <a:pt x="1105003" y="469765"/>
                </a:lnTo>
                <a:lnTo>
                  <a:pt x="1105003" y="421515"/>
                </a:lnTo>
                <a:lnTo>
                  <a:pt x="1035308" y="421515"/>
                </a:lnTo>
                <a:lnTo>
                  <a:pt x="1035308" y="360533"/>
                </a:lnTo>
                <a:lnTo>
                  <a:pt x="1105003" y="360533"/>
                </a:lnTo>
                <a:lnTo>
                  <a:pt x="1105003" y="0"/>
                </a:lnTo>
                <a:close/>
              </a:path>
              <a:path w="2506345" h="621029">
                <a:moveTo>
                  <a:pt x="832927" y="337056"/>
                </a:moveTo>
                <a:lnTo>
                  <a:pt x="828658" y="337430"/>
                </a:lnTo>
                <a:lnTo>
                  <a:pt x="778143" y="340680"/>
                </a:lnTo>
                <a:lnTo>
                  <a:pt x="743799" y="342214"/>
                </a:lnTo>
                <a:lnTo>
                  <a:pt x="743799" y="454352"/>
                </a:lnTo>
                <a:lnTo>
                  <a:pt x="747150" y="454352"/>
                </a:lnTo>
                <a:lnTo>
                  <a:pt x="747150" y="425536"/>
                </a:lnTo>
                <a:lnTo>
                  <a:pt x="832927" y="425536"/>
                </a:lnTo>
                <a:lnTo>
                  <a:pt x="832927" y="337056"/>
                </a:lnTo>
                <a:close/>
              </a:path>
              <a:path w="2506345" h="621029">
                <a:moveTo>
                  <a:pt x="832927" y="425536"/>
                </a:moveTo>
                <a:lnTo>
                  <a:pt x="747150" y="425536"/>
                </a:lnTo>
                <a:lnTo>
                  <a:pt x="747150" y="454352"/>
                </a:lnTo>
                <a:lnTo>
                  <a:pt x="832927" y="454352"/>
                </a:lnTo>
                <a:lnTo>
                  <a:pt x="832927" y="425536"/>
                </a:lnTo>
                <a:close/>
              </a:path>
              <a:path w="2506345" h="621029">
                <a:moveTo>
                  <a:pt x="1015874" y="360533"/>
                </a:moveTo>
                <a:lnTo>
                  <a:pt x="898600" y="360533"/>
                </a:lnTo>
                <a:lnTo>
                  <a:pt x="898600" y="421515"/>
                </a:lnTo>
                <a:lnTo>
                  <a:pt x="1015874" y="421515"/>
                </a:lnTo>
                <a:lnTo>
                  <a:pt x="1015874" y="360533"/>
                </a:lnTo>
                <a:close/>
              </a:path>
              <a:path w="2506345" h="621029">
                <a:moveTo>
                  <a:pt x="1105003" y="360533"/>
                </a:moveTo>
                <a:lnTo>
                  <a:pt x="1035308" y="360533"/>
                </a:lnTo>
                <a:lnTo>
                  <a:pt x="1035308" y="421515"/>
                </a:lnTo>
                <a:lnTo>
                  <a:pt x="1105003" y="421515"/>
                </a:lnTo>
                <a:lnTo>
                  <a:pt x="1105003" y="360533"/>
                </a:lnTo>
                <a:close/>
              </a:path>
              <a:path w="2506345" h="621029">
                <a:moveTo>
                  <a:pt x="974996" y="255992"/>
                </a:moveTo>
                <a:lnTo>
                  <a:pt x="925355" y="261579"/>
                </a:lnTo>
                <a:lnTo>
                  <a:pt x="874402" y="265887"/>
                </a:lnTo>
                <a:lnTo>
                  <a:pt x="822837" y="269079"/>
                </a:lnTo>
                <a:lnTo>
                  <a:pt x="771358" y="271321"/>
                </a:lnTo>
                <a:lnTo>
                  <a:pt x="720665" y="272778"/>
                </a:lnTo>
                <a:lnTo>
                  <a:pt x="671455" y="273614"/>
                </a:lnTo>
                <a:lnTo>
                  <a:pt x="580285" y="274085"/>
                </a:lnTo>
                <a:lnTo>
                  <a:pt x="591008" y="345120"/>
                </a:lnTo>
                <a:lnTo>
                  <a:pt x="634454" y="344933"/>
                </a:lnTo>
                <a:lnTo>
                  <a:pt x="680492" y="344251"/>
                </a:lnTo>
                <a:lnTo>
                  <a:pt x="728572" y="342894"/>
                </a:lnTo>
                <a:lnTo>
                  <a:pt x="743799" y="342214"/>
                </a:lnTo>
                <a:lnTo>
                  <a:pt x="743799" y="318314"/>
                </a:lnTo>
                <a:lnTo>
                  <a:pt x="980244" y="318314"/>
                </a:lnTo>
                <a:lnTo>
                  <a:pt x="974996" y="255992"/>
                </a:lnTo>
                <a:close/>
              </a:path>
              <a:path w="2506345" h="621029">
                <a:moveTo>
                  <a:pt x="832927" y="318314"/>
                </a:moveTo>
                <a:lnTo>
                  <a:pt x="743799" y="318314"/>
                </a:lnTo>
                <a:lnTo>
                  <a:pt x="743799" y="342214"/>
                </a:lnTo>
                <a:lnTo>
                  <a:pt x="778143" y="340680"/>
                </a:lnTo>
                <a:lnTo>
                  <a:pt x="828658" y="337430"/>
                </a:lnTo>
                <a:lnTo>
                  <a:pt x="832927" y="337056"/>
                </a:lnTo>
                <a:lnTo>
                  <a:pt x="832927" y="318314"/>
                </a:lnTo>
                <a:close/>
              </a:path>
              <a:path w="2506345" h="621029">
                <a:moveTo>
                  <a:pt x="980244" y="318314"/>
                </a:moveTo>
                <a:lnTo>
                  <a:pt x="832927" y="318314"/>
                </a:lnTo>
                <a:lnTo>
                  <a:pt x="832927" y="337056"/>
                </a:lnTo>
                <a:lnTo>
                  <a:pt x="879564" y="332963"/>
                </a:lnTo>
                <a:lnTo>
                  <a:pt x="930314" y="327098"/>
                </a:lnTo>
                <a:lnTo>
                  <a:pt x="980357" y="319655"/>
                </a:lnTo>
                <a:lnTo>
                  <a:pt x="980244" y="318314"/>
                </a:lnTo>
                <a:close/>
              </a:path>
              <a:path w="2506345" h="621029">
                <a:moveTo>
                  <a:pt x="779986" y="21444"/>
                </a:moveTo>
                <a:lnTo>
                  <a:pt x="728890" y="26639"/>
                </a:lnTo>
                <a:lnTo>
                  <a:pt x="686124" y="41451"/>
                </a:lnTo>
                <a:lnTo>
                  <a:pt x="653427" y="64724"/>
                </a:lnTo>
                <a:lnTo>
                  <a:pt x="625185" y="132016"/>
                </a:lnTo>
                <a:lnTo>
                  <a:pt x="632535" y="168992"/>
                </a:lnTo>
                <a:lnTo>
                  <a:pt x="653427" y="199598"/>
                </a:lnTo>
                <a:lnTo>
                  <a:pt x="686124" y="222774"/>
                </a:lnTo>
                <a:lnTo>
                  <a:pt x="728890" y="237458"/>
                </a:lnTo>
                <a:lnTo>
                  <a:pt x="779986" y="242589"/>
                </a:lnTo>
                <a:lnTo>
                  <a:pt x="830756" y="237458"/>
                </a:lnTo>
                <a:lnTo>
                  <a:pt x="873323" y="222774"/>
                </a:lnTo>
                <a:lnTo>
                  <a:pt x="905918" y="199598"/>
                </a:lnTo>
                <a:lnTo>
                  <a:pt x="920917" y="177586"/>
                </a:lnTo>
                <a:lnTo>
                  <a:pt x="779986" y="177586"/>
                </a:lnTo>
                <a:lnTo>
                  <a:pt x="751464" y="174706"/>
                </a:lnTo>
                <a:lnTo>
                  <a:pt x="729223" y="166110"/>
                </a:lnTo>
                <a:lnTo>
                  <a:pt x="714774" y="151859"/>
                </a:lnTo>
                <a:lnTo>
                  <a:pt x="709622" y="132016"/>
                </a:lnTo>
                <a:lnTo>
                  <a:pt x="714774" y="112174"/>
                </a:lnTo>
                <a:lnTo>
                  <a:pt x="729223" y="97923"/>
                </a:lnTo>
                <a:lnTo>
                  <a:pt x="751464" y="89327"/>
                </a:lnTo>
                <a:lnTo>
                  <a:pt x="779986" y="86447"/>
                </a:lnTo>
                <a:lnTo>
                  <a:pt x="920736" y="86447"/>
                </a:lnTo>
                <a:lnTo>
                  <a:pt x="905918" y="64724"/>
                </a:lnTo>
                <a:lnTo>
                  <a:pt x="873323" y="41451"/>
                </a:lnTo>
                <a:lnTo>
                  <a:pt x="830756" y="26639"/>
                </a:lnTo>
                <a:lnTo>
                  <a:pt x="779986" y="21444"/>
                </a:lnTo>
                <a:close/>
              </a:path>
              <a:path w="2506345" h="621029">
                <a:moveTo>
                  <a:pt x="920736" y="86447"/>
                </a:moveTo>
                <a:lnTo>
                  <a:pt x="779986" y="86447"/>
                </a:lnTo>
                <a:lnTo>
                  <a:pt x="808122" y="89327"/>
                </a:lnTo>
                <a:lnTo>
                  <a:pt x="830163" y="97923"/>
                </a:lnTo>
                <a:lnTo>
                  <a:pt x="844539" y="112174"/>
                </a:lnTo>
                <a:lnTo>
                  <a:pt x="849680" y="132016"/>
                </a:lnTo>
                <a:lnTo>
                  <a:pt x="844539" y="151859"/>
                </a:lnTo>
                <a:lnTo>
                  <a:pt x="830163" y="166110"/>
                </a:lnTo>
                <a:lnTo>
                  <a:pt x="808122" y="174706"/>
                </a:lnTo>
                <a:lnTo>
                  <a:pt x="779986" y="177586"/>
                </a:lnTo>
                <a:lnTo>
                  <a:pt x="920917" y="177586"/>
                </a:lnTo>
                <a:lnTo>
                  <a:pt x="926773" y="168992"/>
                </a:lnTo>
                <a:lnTo>
                  <a:pt x="934118" y="132016"/>
                </a:lnTo>
                <a:lnTo>
                  <a:pt x="926773" y="95298"/>
                </a:lnTo>
                <a:lnTo>
                  <a:pt x="920736" y="86447"/>
                </a:lnTo>
                <a:close/>
              </a:path>
              <a:path w="2506345" h="621029">
                <a:moveTo>
                  <a:pt x="1592328" y="475126"/>
                </a:moveTo>
                <a:lnTo>
                  <a:pt x="1359120" y="475126"/>
                </a:lnTo>
                <a:lnTo>
                  <a:pt x="1359120" y="548171"/>
                </a:lnTo>
                <a:lnTo>
                  <a:pt x="1920695" y="548171"/>
                </a:lnTo>
                <a:lnTo>
                  <a:pt x="1920695" y="494560"/>
                </a:lnTo>
                <a:lnTo>
                  <a:pt x="1592328" y="494560"/>
                </a:lnTo>
                <a:lnTo>
                  <a:pt x="1592328" y="475126"/>
                </a:lnTo>
                <a:close/>
              </a:path>
              <a:path w="2506345" h="621029">
                <a:moveTo>
                  <a:pt x="1680786" y="337078"/>
                </a:moveTo>
                <a:lnTo>
                  <a:pt x="1592328" y="337078"/>
                </a:lnTo>
                <a:lnTo>
                  <a:pt x="1592328" y="494560"/>
                </a:lnTo>
                <a:lnTo>
                  <a:pt x="1680786" y="494560"/>
                </a:lnTo>
                <a:lnTo>
                  <a:pt x="1680786" y="337078"/>
                </a:lnTo>
                <a:close/>
              </a:path>
              <a:path w="2506345" h="621029">
                <a:moveTo>
                  <a:pt x="1920695" y="475126"/>
                </a:moveTo>
                <a:lnTo>
                  <a:pt x="1680786" y="475126"/>
                </a:lnTo>
                <a:lnTo>
                  <a:pt x="1680786" y="494560"/>
                </a:lnTo>
                <a:lnTo>
                  <a:pt x="1920695" y="494560"/>
                </a:lnTo>
                <a:lnTo>
                  <a:pt x="1920695" y="475126"/>
                </a:lnTo>
                <a:close/>
              </a:path>
              <a:path w="2506345" h="621029">
                <a:moveTo>
                  <a:pt x="1606401" y="34176"/>
                </a:moveTo>
                <a:lnTo>
                  <a:pt x="1588977" y="34176"/>
                </a:lnTo>
                <a:lnTo>
                  <a:pt x="1588977" y="79076"/>
                </a:lnTo>
                <a:lnTo>
                  <a:pt x="1584370" y="116173"/>
                </a:lnTo>
                <a:lnTo>
                  <a:pt x="1570667" y="152990"/>
                </a:lnTo>
                <a:lnTo>
                  <a:pt x="1548042" y="188095"/>
                </a:lnTo>
                <a:lnTo>
                  <a:pt x="1516673" y="220058"/>
                </a:lnTo>
                <a:lnTo>
                  <a:pt x="1476734" y="247450"/>
                </a:lnTo>
                <a:lnTo>
                  <a:pt x="1428402" y="268840"/>
                </a:lnTo>
                <a:lnTo>
                  <a:pt x="1371853" y="282797"/>
                </a:lnTo>
                <a:lnTo>
                  <a:pt x="1408711" y="357182"/>
                </a:lnTo>
                <a:lnTo>
                  <a:pt x="1460271" y="344225"/>
                </a:lnTo>
                <a:lnTo>
                  <a:pt x="1506739" y="325367"/>
                </a:lnTo>
                <a:lnTo>
                  <a:pt x="1547677" y="301313"/>
                </a:lnTo>
                <a:lnTo>
                  <a:pt x="1583038" y="272537"/>
                </a:lnTo>
                <a:lnTo>
                  <a:pt x="1612514" y="239669"/>
                </a:lnTo>
                <a:lnTo>
                  <a:pt x="1635862" y="203299"/>
                </a:lnTo>
                <a:lnTo>
                  <a:pt x="1636408" y="202035"/>
                </a:lnTo>
                <a:lnTo>
                  <a:pt x="1620282" y="164750"/>
                </a:lnTo>
                <a:lnTo>
                  <a:pt x="1609911" y="122919"/>
                </a:lnTo>
                <a:lnTo>
                  <a:pt x="1606401" y="79076"/>
                </a:lnTo>
                <a:lnTo>
                  <a:pt x="1606401" y="34176"/>
                </a:lnTo>
                <a:close/>
              </a:path>
              <a:path w="2506345" h="621029">
                <a:moveTo>
                  <a:pt x="1684137" y="34176"/>
                </a:moveTo>
                <a:lnTo>
                  <a:pt x="1666713" y="34176"/>
                </a:lnTo>
                <a:lnTo>
                  <a:pt x="1666713" y="79076"/>
                </a:lnTo>
                <a:lnTo>
                  <a:pt x="1663204" y="122412"/>
                </a:lnTo>
                <a:lnTo>
                  <a:pt x="1652840" y="164017"/>
                </a:lnTo>
                <a:lnTo>
                  <a:pt x="1636408" y="202035"/>
                </a:lnTo>
                <a:lnTo>
                  <a:pt x="1637277" y="204044"/>
                </a:lnTo>
                <a:lnTo>
                  <a:pt x="1660659" y="240276"/>
                </a:lnTo>
                <a:lnTo>
                  <a:pt x="1690191" y="272923"/>
                </a:lnTo>
                <a:lnTo>
                  <a:pt x="1725636" y="301462"/>
                </a:lnTo>
                <a:lnTo>
                  <a:pt x="1766756" y="325367"/>
                </a:lnTo>
                <a:lnTo>
                  <a:pt x="1813314" y="344115"/>
                </a:lnTo>
                <a:lnTo>
                  <a:pt x="1865074" y="357182"/>
                </a:lnTo>
                <a:lnTo>
                  <a:pt x="1901931" y="282797"/>
                </a:lnTo>
                <a:lnTo>
                  <a:pt x="1845134" y="268945"/>
                </a:lnTo>
                <a:lnTo>
                  <a:pt x="1796624" y="247802"/>
                </a:lnTo>
                <a:lnTo>
                  <a:pt x="1756566" y="220691"/>
                </a:lnTo>
                <a:lnTo>
                  <a:pt x="1725124" y="188939"/>
                </a:lnTo>
                <a:lnTo>
                  <a:pt x="1702463" y="153869"/>
                </a:lnTo>
                <a:lnTo>
                  <a:pt x="1688746" y="116806"/>
                </a:lnTo>
                <a:lnTo>
                  <a:pt x="1684137" y="79076"/>
                </a:lnTo>
                <a:lnTo>
                  <a:pt x="1684137" y="34176"/>
                </a:lnTo>
                <a:close/>
              </a:path>
              <a:path w="2506345" h="621029">
                <a:moveTo>
                  <a:pt x="1666713" y="34176"/>
                </a:moveTo>
                <a:lnTo>
                  <a:pt x="1606401" y="34176"/>
                </a:lnTo>
                <a:lnTo>
                  <a:pt x="1606401" y="79076"/>
                </a:lnTo>
                <a:lnTo>
                  <a:pt x="1609911" y="122919"/>
                </a:lnTo>
                <a:lnTo>
                  <a:pt x="1620282" y="164750"/>
                </a:lnTo>
                <a:lnTo>
                  <a:pt x="1636408" y="202035"/>
                </a:lnTo>
                <a:lnTo>
                  <a:pt x="1652840" y="164017"/>
                </a:lnTo>
                <a:lnTo>
                  <a:pt x="1663204" y="122412"/>
                </a:lnTo>
                <a:lnTo>
                  <a:pt x="1666713" y="79076"/>
                </a:lnTo>
                <a:lnTo>
                  <a:pt x="1666713" y="34176"/>
                </a:lnTo>
                <a:close/>
              </a:path>
              <a:path w="2506345" h="621029">
                <a:moveTo>
                  <a:pt x="2506342" y="0"/>
                </a:moveTo>
                <a:lnTo>
                  <a:pt x="2421235" y="0"/>
                </a:lnTo>
                <a:lnTo>
                  <a:pt x="2421235" y="620546"/>
                </a:lnTo>
                <a:lnTo>
                  <a:pt x="2506342" y="620546"/>
                </a:lnTo>
                <a:lnTo>
                  <a:pt x="2506342" y="304912"/>
                </a:lnTo>
                <a:lnTo>
                  <a:pt x="2445360" y="304912"/>
                </a:lnTo>
                <a:lnTo>
                  <a:pt x="2445360" y="233877"/>
                </a:lnTo>
                <a:lnTo>
                  <a:pt x="2506342" y="233877"/>
                </a:lnTo>
                <a:lnTo>
                  <a:pt x="2506342" y="0"/>
                </a:lnTo>
                <a:close/>
              </a:path>
              <a:path w="2506345" h="621029">
                <a:moveTo>
                  <a:pt x="2366954" y="16083"/>
                </a:moveTo>
                <a:lnTo>
                  <a:pt x="2283857" y="16083"/>
                </a:lnTo>
                <a:lnTo>
                  <a:pt x="2283857" y="593741"/>
                </a:lnTo>
                <a:lnTo>
                  <a:pt x="2366954" y="593741"/>
                </a:lnTo>
                <a:lnTo>
                  <a:pt x="2366954" y="304912"/>
                </a:lnTo>
                <a:lnTo>
                  <a:pt x="2342829" y="304912"/>
                </a:lnTo>
                <a:lnTo>
                  <a:pt x="2342829" y="233877"/>
                </a:lnTo>
                <a:lnTo>
                  <a:pt x="2366954" y="233877"/>
                </a:lnTo>
                <a:lnTo>
                  <a:pt x="2366954" y="16083"/>
                </a:lnTo>
                <a:close/>
              </a:path>
              <a:path w="2506345" h="621029">
                <a:moveTo>
                  <a:pt x="2366954" y="233877"/>
                </a:moveTo>
                <a:lnTo>
                  <a:pt x="2342829" y="233877"/>
                </a:lnTo>
                <a:lnTo>
                  <a:pt x="2342829" y="304912"/>
                </a:lnTo>
                <a:lnTo>
                  <a:pt x="2366954" y="304912"/>
                </a:lnTo>
                <a:lnTo>
                  <a:pt x="2366954" y="233877"/>
                </a:lnTo>
                <a:close/>
              </a:path>
              <a:path w="2506345" h="621029">
                <a:moveTo>
                  <a:pt x="2421235" y="233877"/>
                </a:moveTo>
                <a:lnTo>
                  <a:pt x="2366954" y="233877"/>
                </a:lnTo>
                <a:lnTo>
                  <a:pt x="2366954" y="304912"/>
                </a:lnTo>
                <a:lnTo>
                  <a:pt x="2421235" y="304912"/>
                </a:lnTo>
                <a:lnTo>
                  <a:pt x="2421235" y="233877"/>
                </a:lnTo>
                <a:close/>
              </a:path>
              <a:path w="2506345" h="621029">
                <a:moveTo>
                  <a:pt x="2506342" y="233877"/>
                </a:moveTo>
                <a:lnTo>
                  <a:pt x="2445360" y="233877"/>
                </a:lnTo>
                <a:lnTo>
                  <a:pt x="2445360" y="304912"/>
                </a:lnTo>
                <a:lnTo>
                  <a:pt x="2506342" y="304912"/>
                </a:lnTo>
                <a:lnTo>
                  <a:pt x="2506342" y="233877"/>
                </a:lnTo>
                <a:close/>
              </a:path>
              <a:path w="2506345" h="621029">
                <a:moveTo>
                  <a:pt x="2184006" y="75725"/>
                </a:moveTo>
                <a:lnTo>
                  <a:pt x="2157871" y="75725"/>
                </a:lnTo>
                <a:lnTo>
                  <a:pt x="2157871" y="94489"/>
                </a:lnTo>
                <a:lnTo>
                  <a:pt x="2155464" y="148250"/>
                </a:lnTo>
                <a:lnTo>
                  <a:pt x="2147913" y="198140"/>
                </a:lnTo>
                <a:lnTo>
                  <a:pt x="2134724" y="244433"/>
                </a:lnTo>
                <a:lnTo>
                  <a:pt x="2115401" y="287404"/>
                </a:lnTo>
                <a:lnTo>
                  <a:pt x="2089450" y="327329"/>
                </a:lnTo>
                <a:lnTo>
                  <a:pt x="2056377" y="364481"/>
                </a:lnTo>
                <a:lnTo>
                  <a:pt x="2015686" y="399135"/>
                </a:lnTo>
                <a:lnTo>
                  <a:pt x="1966882" y="431568"/>
                </a:lnTo>
                <a:lnTo>
                  <a:pt x="2018483" y="493220"/>
                </a:lnTo>
                <a:lnTo>
                  <a:pt x="2066945" y="461663"/>
                </a:lnTo>
                <a:lnTo>
                  <a:pt x="2108479" y="427734"/>
                </a:lnTo>
                <a:lnTo>
                  <a:pt x="2143516" y="391473"/>
                </a:lnTo>
                <a:lnTo>
                  <a:pt x="2172485" y="352920"/>
                </a:lnTo>
                <a:lnTo>
                  <a:pt x="2195817" y="312116"/>
                </a:lnTo>
                <a:lnTo>
                  <a:pt x="2213943" y="269100"/>
                </a:lnTo>
                <a:lnTo>
                  <a:pt x="2227291" y="223912"/>
                </a:lnTo>
                <a:lnTo>
                  <a:pt x="2236293" y="176594"/>
                </a:lnTo>
                <a:lnTo>
                  <a:pt x="2239295" y="147430"/>
                </a:lnTo>
                <a:lnTo>
                  <a:pt x="2184006" y="147430"/>
                </a:lnTo>
                <a:lnTo>
                  <a:pt x="2184006" y="75725"/>
                </a:lnTo>
                <a:close/>
              </a:path>
              <a:path w="2506345" h="621029">
                <a:moveTo>
                  <a:pt x="2157871" y="75725"/>
                </a:moveTo>
                <a:lnTo>
                  <a:pt x="1998378" y="75725"/>
                </a:lnTo>
                <a:lnTo>
                  <a:pt x="1998378" y="147430"/>
                </a:lnTo>
                <a:lnTo>
                  <a:pt x="2155501" y="147430"/>
                </a:lnTo>
                <a:lnTo>
                  <a:pt x="2157871" y="94489"/>
                </a:lnTo>
                <a:lnTo>
                  <a:pt x="2157871" y="75725"/>
                </a:lnTo>
                <a:close/>
              </a:path>
              <a:path w="2506345" h="621029">
                <a:moveTo>
                  <a:pt x="2242978" y="75725"/>
                </a:moveTo>
                <a:lnTo>
                  <a:pt x="2184006" y="75725"/>
                </a:lnTo>
                <a:lnTo>
                  <a:pt x="2184006" y="147430"/>
                </a:lnTo>
                <a:lnTo>
                  <a:pt x="2239295" y="147430"/>
                </a:lnTo>
                <a:lnTo>
                  <a:pt x="2241379" y="127185"/>
                </a:lnTo>
                <a:lnTo>
                  <a:pt x="2242978" y="75725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277447" y="7769397"/>
            <a:ext cx="796290" cy="796290"/>
            <a:chOff x="1277447" y="7769397"/>
            <a:chExt cx="796290" cy="796290"/>
          </a:xfrm>
        </p:grpSpPr>
        <p:sp>
          <p:nvSpPr>
            <p:cNvPr id="20" name="object 20"/>
            <p:cNvSpPr/>
            <p:nvPr/>
          </p:nvSpPr>
          <p:spPr>
            <a:xfrm>
              <a:off x="1277447" y="7769397"/>
              <a:ext cx="796290" cy="796290"/>
            </a:xfrm>
            <a:custGeom>
              <a:avLst/>
              <a:gdLst/>
              <a:ahLst/>
              <a:cxnLst/>
              <a:rect l="l" t="t" r="r" b="b"/>
              <a:pathLst>
                <a:path w="796289" h="796290">
                  <a:moveTo>
                    <a:pt x="397893" y="0"/>
                  </a:moveTo>
                  <a:lnTo>
                    <a:pt x="351490" y="2676"/>
                  </a:lnTo>
                  <a:lnTo>
                    <a:pt x="306660" y="10508"/>
                  </a:lnTo>
                  <a:lnTo>
                    <a:pt x="263700" y="23196"/>
                  </a:lnTo>
                  <a:lnTo>
                    <a:pt x="222910" y="40442"/>
                  </a:lnTo>
                  <a:lnTo>
                    <a:pt x="184587" y="61947"/>
                  </a:lnTo>
                  <a:lnTo>
                    <a:pt x="149031" y="87412"/>
                  </a:lnTo>
                  <a:lnTo>
                    <a:pt x="116540" y="116540"/>
                  </a:lnTo>
                  <a:lnTo>
                    <a:pt x="87412" y="149031"/>
                  </a:lnTo>
                  <a:lnTo>
                    <a:pt x="61947" y="184587"/>
                  </a:lnTo>
                  <a:lnTo>
                    <a:pt x="40442" y="222910"/>
                  </a:lnTo>
                  <a:lnTo>
                    <a:pt x="23196" y="263700"/>
                  </a:lnTo>
                  <a:lnTo>
                    <a:pt x="10508" y="306660"/>
                  </a:lnTo>
                  <a:lnTo>
                    <a:pt x="2676" y="351490"/>
                  </a:lnTo>
                  <a:lnTo>
                    <a:pt x="0" y="397893"/>
                  </a:lnTo>
                  <a:lnTo>
                    <a:pt x="2676" y="444296"/>
                  </a:lnTo>
                  <a:lnTo>
                    <a:pt x="10508" y="489127"/>
                  </a:lnTo>
                  <a:lnTo>
                    <a:pt x="23196" y="532086"/>
                  </a:lnTo>
                  <a:lnTo>
                    <a:pt x="40442" y="572877"/>
                  </a:lnTo>
                  <a:lnTo>
                    <a:pt x="61947" y="611199"/>
                  </a:lnTo>
                  <a:lnTo>
                    <a:pt x="87412" y="646755"/>
                  </a:lnTo>
                  <a:lnTo>
                    <a:pt x="116540" y="679246"/>
                  </a:lnTo>
                  <a:lnTo>
                    <a:pt x="149031" y="708374"/>
                  </a:lnTo>
                  <a:lnTo>
                    <a:pt x="184587" y="733840"/>
                  </a:lnTo>
                  <a:lnTo>
                    <a:pt x="222910" y="755344"/>
                  </a:lnTo>
                  <a:lnTo>
                    <a:pt x="263700" y="772590"/>
                  </a:lnTo>
                  <a:lnTo>
                    <a:pt x="306660" y="785278"/>
                  </a:lnTo>
                  <a:lnTo>
                    <a:pt x="351490" y="793110"/>
                  </a:lnTo>
                  <a:lnTo>
                    <a:pt x="397893" y="795787"/>
                  </a:lnTo>
                  <a:lnTo>
                    <a:pt x="444296" y="793110"/>
                  </a:lnTo>
                  <a:lnTo>
                    <a:pt x="489127" y="785278"/>
                  </a:lnTo>
                  <a:lnTo>
                    <a:pt x="532086" y="772590"/>
                  </a:lnTo>
                  <a:lnTo>
                    <a:pt x="572877" y="755344"/>
                  </a:lnTo>
                  <a:lnTo>
                    <a:pt x="611199" y="733840"/>
                  </a:lnTo>
                  <a:lnTo>
                    <a:pt x="646755" y="708374"/>
                  </a:lnTo>
                  <a:lnTo>
                    <a:pt x="679246" y="679246"/>
                  </a:lnTo>
                  <a:lnTo>
                    <a:pt x="708374" y="646755"/>
                  </a:lnTo>
                  <a:lnTo>
                    <a:pt x="733840" y="611199"/>
                  </a:lnTo>
                  <a:lnTo>
                    <a:pt x="755344" y="572877"/>
                  </a:lnTo>
                  <a:lnTo>
                    <a:pt x="772590" y="532086"/>
                  </a:lnTo>
                  <a:lnTo>
                    <a:pt x="785278" y="489127"/>
                  </a:lnTo>
                  <a:lnTo>
                    <a:pt x="793110" y="444296"/>
                  </a:lnTo>
                  <a:lnTo>
                    <a:pt x="795787" y="397893"/>
                  </a:lnTo>
                  <a:lnTo>
                    <a:pt x="793110" y="351490"/>
                  </a:lnTo>
                  <a:lnTo>
                    <a:pt x="785278" y="306660"/>
                  </a:lnTo>
                  <a:lnTo>
                    <a:pt x="772590" y="263700"/>
                  </a:lnTo>
                  <a:lnTo>
                    <a:pt x="755344" y="222910"/>
                  </a:lnTo>
                  <a:lnTo>
                    <a:pt x="733840" y="184587"/>
                  </a:lnTo>
                  <a:lnTo>
                    <a:pt x="708374" y="149031"/>
                  </a:lnTo>
                  <a:lnTo>
                    <a:pt x="679246" y="116540"/>
                  </a:lnTo>
                  <a:lnTo>
                    <a:pt x="646755" y="87412"/>
                  </a:lnTo>
                  <a:lnTo>
                    <a:pt x="611199" y="61947"/>
                  </a:lnTo>
                  <a:lnTo>
                    <a:pt x="572877" y="40442"/>
                  </a:lnTo>
                  <a:lnTo>
                    <a:pt x="532086" y="23196"/>
                  </a:lnTo>
                  <a:lnTo>
                    <a:pt x="489127" y="10508"/>
                  </a:lnTo>
                  <a:lnTo>
                    <a:pt x="444296" y="2676"/>
                  </a:lnTo>
                  <a:lnTo>
                    <a:pt x="397893" y="0"/>
                  </a:lnTo>
                  <a:close/>
                </a:path>
              </a:pathLst>
            </a:custGeom>
            <a:solidFill>
              <a:srgbClr val="EF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2821" y="8012489"/>
              <a:ext cx="414020" cy="243204"/>
            </a:xfrm>
            <a:custGeom>
              <a:avLst/>
              <a:gdLst/>
              <a:ahLst/>
              <a:cxnLst/>
              <a:rect l="l" t="t" r="r" b="b"/>
              <a:pathLst>
                <a:path w="414019" h="243204">
                  <a:moveTo>
                    <a:pt x="103871" y="0"/>
                  </a:moveTo>
                  <a:lnTo>
                    <a:pt x="60396" y="8669"/>
                  </a:lnTo>
                  <a:lnTo>
                    <a:pt x="27726" y="33590"/>
                  </a:lnTo>
                  <a:lnTo>
                    <a:pt x="6973" y="72228"/>
                  </a:lnTo>
                  <a:lnTo>
                    <a:pt x="0" y="121294"/>
                  </a:lnTo>
                  <a:lnTo>
                    <a:pt x="774" y="138843"/>
                  </a:lnTo>
                  <a:lnTo>
                    <a:pt x="12397" y="184957"/>
                  </a:lnTo>
                  <a:lnTo>
                    <a:pt x="37339" y="219071"/>
                  </a:lnTo>
                  <a:lnTo>
                    <a:pt x="73715" y="238819"/>
                  </a:lnTo>
                  <a:lnTo>
                    <a:pt x="103871" y="242589"/>
                  </a:lnTo>
                  <a:lnTo>
                    <a:pt x="119535" y="241647"/>
                  </a:lnTo>
                  <a:lnTo>
                    <a:pt x="159492" y="227511"/>
                  </a:lnTo>
                  <a:lnTo>
                    <a:pt x="183620" y="204056"/>
                  </a:lnTo>
                  <a:lnTo>
                    <a:pt x="103871" y="204056"/>
                  </a:lnTo>
                  <a:lnTo>
                    <a:pt x="91096" y="202674"/>
                  </a:lnTo>
                  <a:lnTo>
                    <a:pt x="53129" y="169858"/>
                  </a:lnTo>
                  <a:lnTo>
                    <a:pt x="43893" y="121294"/>
                  </a:lnTo>
                  <a:lnTo>
                    <a:pt x="44920" y="103054"/>
                  </a:lnTo>
                  <a:lnTo>
                    <a:pt x="60312" y="60647"/>
                  </a:lnTo>
                  <a:lnTo>
                    <a:pt x="103871" y="38532"/>
                  </a:lnTo>
                  <a:lnTo>
                    <a:pt x="183486" y="38532"/>
                  </a:lnTo>
                  <a:lnTo>
                    <a:pt x="179931" y="33590"/>
                  </a:lnTo>
                  <a:lnTo>
                    <a:pt x="147346" y="8669"/>
                  </a:lnTo>
                  <a:lnTo>
                    <a:pt x="119535" y="963"/>
                  </a:lnTo>
                  <a:lnTo>
                    <a:pt x="103871" y="0"/>
                  </a:lnTo>
                  <a:close/>
                </a:path>
                <a:path w="414019" h="243204">
                  <a:moveTo>
                    <a:pt x="183486" y="38532"/>
                  </a:moveTo>
                  <a:lnTo>
                    <a:pt x="103871" y="38532"/>
                  </a:lnTo>
                  <a:lnTo>
                    <a:pt x="116499" y="39915"/>
                  </a:lnTo>
                  <a:lnTo>
                    <a:pt x="127912" y="44061"/>
                  </a:lnTo>
                  <a:lnTo>
                    <a:pt x="154424" y="72730"/>
                  </a:lnTo>
                  <a:lnTo>
                    <a:pt x="163848" y="121294"/>
                  </a:lnTo>
                  <a:lnTo>
                    <a:pt x="162801" y="139535"/>
                  </a:lnTo>
                  <a:lnTo>
                    <a:pt x="147095" y="181942"/>
                  </a:lnTo>
                  <a:lnTo>
                    <a:pt x="103871" y="204056"/>
                  </a:lnTo>
                  <a:lnTo>
                    <a:pt x="183620" y="204056"/>
                  </a:lnTo>
                  <a:lnTo>
                    <a:pt x="204559" y="155304"/>
                  </a:lnTo>
                  <a:lnTo>
                    <a:pt x="207742" y="121294"/>
                  </a:lnTo>
                  <a:lnTo>
                    <a:pt x="206946" y="103892"/>
                  </a:lnTo>
                  <a:lnTo>
                    <a:pt x="204559" y="87536"/>
                  </a:lnTo>
                  <a:lnTo>
                    <a:pt x="200580" y="72228"/>
                  </a:lnTo>
                  <a:lnTo>
                    <a:pt x="195009" y="57966"/>
                  </a:lnTo>
                  <a:lnTo>
                    <a:pt x="188140" y="45003"/>
                  </a:lnTo>
                  <a:lnTo>
                    <a:pt x="183486" y="38532"/>
                  </a:lnTo>
                  <a:close/>
                </a:path>
                <a:path w="414019" h="243204">
                  <a:moveTo>
                    <a:pt x="285800" y="172560"/>
                  </a:moveTo>
                  <a:lnTo>
                    <a:pt x="243916" y="172560"/>
                  </a:lnTo>
                  <a:lnTo>
                    <a:pt x="245298" y="182360"/>
                  </a:lnTo>
                  <a:lnTo>
                    <a:pt x="268627" y="222820"/>
                  </a:lnTo>
                  <a:lnTo>
                    <a:pt x="305652" y="240327"/>
                  </a:lnTo>
                  <a:lnTo>
                    <a:pt x="329694" y="242589"/>
                  </a:lnTo>
                  <a:lnTo>
                    <a:pt x="341714" y="241898"/>
                  </a:lnTo>
                  <a:lnTo>
                    <a:pt x="382257" y="225500"/>
                  </a:lnTo>
                  <a:lnTo>
                    <a:pt x="399763" y="206067"/>
                  </a:lnTo>
                  <a:lnTo>
                    <a:pt x="329694" y="206067"/>
                  </a:lnTo>
                  <a:lnTo>
                    <a:pt x="321338" y="205480"/>
                  </a:lnTo>
                  <a:lnTo>
                    <a:pt x="287852" y="179470"/>
                  </a:lnTo>
                  <a:lnTo>
                    <a:pt x="285800" y="172560"/>
                  </a:lnTo>
                  <a:close/>
                </a:path>
                <a:path w="414019" h="243204">
                  <a:moveTo>
                    <a:pt x="401401" y="112247"/>
                  </a:moveTo>
                  <a:lnTo>
                    <a:pt x="330364" y="112247"/>
                  </a:lnTo>
                  <a:lnTo>
                    <a:pt x="339013" y="113022"/>
                  </a:lnTo>
                  <a:lnTo>
                    <a:pt x="346866" y="115347"/>
                  </a:lnTo>
                  <a:lnTo>
                    <a:pt x="371493" y="148142"/>
                  </a:lnTo>
                  <a:lnTo>
                    <a:pt x="372247" y="158152"/>
                  </a:lnTo>
                  <a:lnTo>
                    <a:pt x="371493" y="167952"/>
                  </a:lnTo>
                  <a:lnTo>
                    <a:pt x="346698" y="202632"/>
                  </a:lnTo>
                  <a:lnTo>
                    <a:pt x="329694" y="206067"/>
                  </a:lnTo>
                  <a:lnTo>
                    <a:pt x="399763" y="206067"/>
                  </a:lnTo>
                  <a:lnTo>
                    <a:pt x="412791" y="169712"/>
                  </a:lnTo>
                  <a:lnTo>
                    <a:pt x="413461" y="157817"/>
                  </a:lnTo>
                  <a:lnTo>
                    <a:pt x="412916" y="147304"/>
                  </a:lnTo>
                  <a:lnTo>
                    <a:pt x="411283" y="137210"/>
                  </a:lnTo>
                  <a:lnTo>
                    <a:pt x="408560" y="127535"/>
                  </a:lnTo>
                  <a:lnTo>
                    <a:pt x="404749" y="118279"/>
                  </a:lnTo>
                  <a:lnTo>
                    <a:pt x="401401" y="112247"/>
                  </a:lnTo>
                  <a:close/>
                </a:path>
                <a:path w="414019" h="243204">
                  <a:moveTo>
                    <a:pt x="397377" y="4020"/>
                  </a:moveTo>
                  <a:lnTo>
                    <a:pt x="267371" y="4020"/>
                  </a:lnTo>
                  <a:lnTo>
                    <a:pt x="247267" y="138048"/>
                  </a:lnTo>
                  <a:lnTo>
                    <a:pt x="288480" y="138048"/>
                  </a:lnTo>
                  <a:lnTo>
                    <a:pt x="291608" y="130676"/>
                  </a:lnTo>
                  <a:lnTo>
                    <a:pt x="296857" y="124533"/>
                  </a:lnTo>
                  <a:lnTo>
                    <a:pt x="330364" y="112247"/>
                  </a:lnTo>
                  <a:lnTo>
                    <a:pt x="401401" y="112247"/>
                  </a:lnTo>
                  <a:lnTo>
                    <a:pt x="399890" y="109525"/>
                  </a:lnTo>
                  <a:lnTo>
                    <a:pt x="394027" y="101693"/>
                  </a:lnTo>
                  <a:lnTo>
                    <a:pt x="388199" y="95829"/>
                  </a:lnTo>
                  <a:lnTo>
                    <a:pt x="288815" y="95829"/>
                  </a:lnTo>
                  <a:lnTo>
                    <a:pt x="299538" y="41548"/>
                  </a:lnTo>
                  <a:lnTo>
                    <a:pt x="397377" y="41548"/>
                  </a:lnTo>
                  <a:lnTo>
                    <a:pt x="397377" y="4020"/>
                  </a:lnTo>
                  <a:close/>
                </a:path>
                <a:path w="414019" h="243204">
                  <a:moveTo>
                    <a:pt x="337400" y="77400"/>
                  </a:moveTo>
                  <a:lnTo>
                    <a:pt x="293730" y="90468"/>
                  </a:lnTo>
                  <a:lnTo>
                    <a:pt x="288815" y="95829"/>
                  </a:lnTo>
                  <a:lnTo>
                    <a:pt x="388199" y="95829"/>
                  </a:lnTo>
                  <a:lnTo>
                    <a:pt x="349442" y="78112"/>
                  </a:lnTo>
                  <a:lnTo>
                    <a:pt x="337400" y="7740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516698" y="7825604"/>
            <a:ext cx="1731010" cy="622935"/>
          </a:xfrm>
          <a:custGeom>
            <a:avLst/>
            <a:gdLst/>
            <a:ahLst/>
            <a:cxnLst/>
            <a:rect l="l" t="t" r="r" b="b"/>
            <a:pathLst>
              <a:path w="1731010" h="622934">
                <a:moveTo>
                  <a:pt x="296870" y="58972"/>
                </a:moveTo>
                <a:lnTo>
                  <a:pt x="0" y="58972"/>
                </a:lnTo>
                <a:lnTo>
                  <a:pt x="0" y="470435"/>
                </a:lnTo>
                <a:lnTo>
                  <a:pt x="296870" y="470435"/>
                </a:lnTo>
                <a:lnTo>
                  <a:pt x="296870" y="400071"/>
                </a:lnTo>
                <a:lnTo>
                  <a:pt x="87787" y="400071"/>
                </a:lnTo>
                <a:lnTo>
                  <a:pt x="87787" y="128666"/>
                </a:lnTo>
                <a:lnTo>
                  <a:pt x="296870" y="128666"/>
                </a:lnTo>
                <a:lnTo>
                  <a:pt x="296870" y="58972"/>
                </a:lnTo>
                <a:close/>
              </a:path>
              <a:path w="1731010" h="622934">
                <a:moveTo>
                  <a:pt x="296870" y="128666"/>
                </a:moveTo>
                <a:lnTo>
                  <a:pt x="209082" y="128666"/>
                </a:lnTo>
                <a:lnTo>
                  <a:pt x="209082" y="400071"/>
                </a:lnTo>
                <a:lnTo>
                  <a:pt x="296870" y="400071"/>
                </a:lnTo>
                <a:lnTo>
                  <a:pt x="296870" y="128666"/>
                </a:lnTo>
                <a:close/>
              </a:path>
              <a:path w="1731010" h="622934">
                <a:moveTo>
                  <a:pt x="467755" y="670"/>
                </a:moveTo>
                <a:lnTo>
                  <a:pt x="377957" y="670"/>
                </a:lnTo>
                <a:lnTo>
                  <a:pt x="377957" y="621216"/>
                </a:lnTo>
                <a:lnTo>
                  <a:pt x="467755" y="621216"/>
                </a:lnTo>
                <a:lnTo>
                  <a:pt x="467755" y="308262"/>
                </a:lnTo>
                <a:lnTo>
                  <a:pt x="447651" y="308262"/>
                </a:lnTo>
                <a:lnTo>
                  <a:pt x="447651" y="234547"/>
                </a:lnTo>
                <a:lnTo>
                  <a:pt x="467755" y="234547"/>
                </a:lnTo>
                <a:lnTo>
                  <a:pt x="467755" y="670"/>
                </a:lnTo>
                <a:close/>
              </a:path>
              <a:path w="1731010" h="622934">
                <a:moveTo>
                  <a:pt x="467755" y="234547"/>
                </a:moveTo>
                <a:lnTo>
                  <a:pt x="447651" y="234547"/>
                </a:lnTo>
                <a:lnTo>
                  <a:pt x="447651" y="308262"/>
                </a:lnTo>
                <a:lnTo>
                  <a:pt x="467755" y="308262"/>
                </a:lnTo>
                <a:lnTo>
                  <a:pt x="467755" y="234547"/>
                </a:lnTo>
                <a:close/>
              </a:path>
              <a:path w="1731010" h="622934">
                <a:moveTo>
                  <a:pt x="557553" y="234547"/>
                </a:moveTo>
                <a:lnTo>
                  <a:pt x="467755" y="234547"/>
                </a:lnTo>
                <a:lnTo>
                  <a:pt x="467755" y="308262"/>
                </a:lnTo>
                <a:lnTo>
                  <a:pt x="557553" y="308262"/>
                </a:lnTo>
                <a:lnTo>
                  <a:pt x="557553" y="234547"/>
                </a:lnTo>
                <a:close/>
              </a:path>
              <a:path w="1731010" h="622934">
                <a:moveTo>
                  <a:pt x="920715" y="393370"/>
                </a:moveTo>
                <a:lnTo>
                  <a:pt x="832257" y="393370"/>
                </a:lnTo>
                <a:lnTo>
                  <a:pt x="832257" y="621216"/>
                </a:lnTo>
                <a:lnTo>
                  <a:pt x="920715" y="621216"/>
                </a:lnTo>
                <a:lnTo>
                  <a:pt x="920715" y="393370"/>
                </a:lnTo>
                <a:close/>
              </a:path>
              <a:path w="1731010" h="622934">
                <a:moveTo>
                  <a:pt x="1159954" y="347800"/>
                </a:moveTo>
                <a:lnTo>
                  <a:pt x="597709" y="347800"/>
                </a:lnTo>
                <a:lnTo>
                  <a:pt x="597709" y="418835"/>
                </a:lnTo>
                <a:lnTo>
                  <a:pt x="832257" y="418835"/>
                </a:lnTo>
                <a:lnTo>
                  <a:pt x="832257" y="393370"/>
                </a:lnTo>
                <a:lnTo>
                  <a:pt x="1159954" y="393370"/>
                </a:lnTo>
                <a:lnTo>
                  <a:pt x="1159954" y="347800"/>
                </a:lnTo>
                <a:close/>
              </a:path>
              <a:path w="1731010" h="622934">
                <a:moveTo>
                  <a:pt x="1159954" y="393370"/>
                </a:moveTo>
                <a:lnTo>
                  <a:pt x="920715" y="393370"/>
                </a:lnTo>
                <a:lnTo>
                  <a:pt x="920715" y="418835"/>
                </a:lnTo>
                <a:lnTo>
                  <a:pt x="1159954" y="418835"/>
                </a:lnTo>
                <a:lnTo>
                  <a:pt x="1159954" y="393370"/>
                </a:lnTo>
                <a:close/>
              </a:path>
              <a:path w="1731010" h="622934">
                <a:moveTo>
                  <a:pt x="1092940" y="30826"/>
                </a:moveTo>
                <a:lnTo>
                  <a:pt x="662712" y="30826"/>
                </a:lnTo>
                <a:lnTo>
                  <a:pt x="662712" y="281457"/>
                </a:lnTo>
                <a:lnTo>
                  <a:pt x="1092940" y="281457"/>
                </a:lnTo>
                <a:lnTo>
                  <a:pt x="1092940" y="211093"/>
                </a:lnTo>
                <a:lnTo>
                  <a:pt x="750500" y="211093"/>
                </a:lnTo>
                <a:lnTo>
                  <a:pt x="750500" y="101190"/>
                </a:lnTo>
                <a:lnTo>
                  <a:pt x="1092940" y="101190"/>
                </a:lnTo>
                <a:lnTo>
                  <a:pt x="1092940" y="30826"/>
                </a:lnTo>
                <a:close/>
              </a:path>
              <a:path w="1731010" h="622934">
                <a:moveTo>
                  <a:pt x="1092940" y="101190"/>
                </a:moveTo>
                <a:lnTo>
                  <a:pt x="1005152" y="101190"/>
                </a:lnTo>
                <a:lnTo>
                  <a:pt x="1005152" y="211093"/>
                </a:lnTo>
                <a:lnTo>
                  <a:pt x="1092940" y="211093"/>
                </a:lnTo>
                <a:lnTo>
                  <a:pt x="1092940" y="101190"/>
                </a:lnTo>
                <a:close/>
              </a:path>
              <a:path w="1731010" h="622934">
                <a:moveTo>
                  <a:pt x="1730858" y="0"/>
                </a:moveTo>
                <a:lnTo>
                  <a:pt x="1641730" y="0"/>
                </a:lnTo>
                <a:lnTo>
                  <a:pt x="1641730" y="622556"/>
                </a:lnTo>
                <a:lnTo>
                  <a:pt x="1730858" y="622556"/>
                </a:lnTo>
                <a:lnTo>
                  <a:pt x="1730858" y="0"/>
                </a:lnTo>
                <a:close/>
              </a:path>
              <a:path w="1731010" h="622934">
                <a:moveTo>
                  <a:pt x="1539869" y="52940"/>
                </a:moveTo>
                <a:lnTo>
                  <a:pt x="1247019" y="52940"/>
                </a:lnTo>
                <a:lnTo>
                  <a:pt x="1247019" y="123975"/>
                </a:lnTo>
                <a:lnTo>
                  <a:pt x="1448730" y="123975"/>
                </a:lnTo>
                <a:lnTo>
                  <a:pt x="1448730" y="222485"/>
                </a:lnTo>
                <a:lnTo>
                  <a:pt x="1247689" y="222485"/>
                </a:lnTo>
                <a:lnTo>
                  <a:pt x="1247689" y="477807"/>
                </a:lnTo>
                <a:lnTo>
                  <a:pt x="1302640" y="477807"/>
                </a:lnTo>
                <a:lnTo>
                  <a:pt x="1357570" y="477475"/>
                </a:lnTo>
                <a:lnTo>
                  <a:pt x="1409689" y="476268"/>
                </a:lnTo>
                <a:lnTo>
                  <a:pt x="1459871" y="473870"/>
                </a:lnTo>
                <a:lnTo>
                  <a:pt x="1508993" y="469964"/>
                </a:lnTo>
                <a:lnTo>
                  <a:pt x="1557928" y="464234"/>
                </a:lnTo>
                <a:lnTo>
                  <a:pt x="1607553" y="456363"/>
                </a:lnTo>
                <a:lnTo>
                  <a:pt x="1604622" y="432238"/>
                </a:lnTo>
                <a:lnTo>
                  <a:pt x="1338158" y="432238"/>
                </a:lnTo>
                <a:lnTo>
                  <a:pt x="1338158" y="405432"/>
                </a:lnTo>
                <a:lnTo>
                  <a:pt x="1302640" y="405432"/>
                </a:lnTo>
                <a:lnTo>
                  <a:pt x="1338158" y="405182"/>
                </a:lnTo>
                <a:lnTo>
                  <a:pt x="1338158" y="292849"/>
                </a:lnTo>
                <a:lnTo>
                  <a:pt x="1539869" y="292849"/>
                </a:lnTo>
                <a:lnTo>
                  <a:pt x="1539869" y="52940"/>
                </a:lnTo>
                <a:close/>
              </a:path>
              <a:path w="1731010" h="622934">
                <a:moveTo>
                  <a:pt x="1598841" y="384658"/>
                </a:moveTo>
                <a:lnTo>
                  <a:pt x="1550327" y="392014"/>
                </a:lnTo>
                <a:lnTo>
                  <a:pt x="1502689" y="397490"/>
                </a:lnTo>
                <a:lnTo>
                  <a:pt x="1455013" y="401328"/>
                </a:lnTo>
                <a:lnTo>
                  <a:pt x="1406388" y="403769"/>
                </a:lnTo>
                <a:lnTo>
                  <a:pt x="1355901" y="405057"/>
                </a:lnTo>
                <a:lnTo>
                  <a:pt x="1338158" y="405182"/>
                </a:lnTo>
                <a:lnTo>
                  <a:pt x="1338158" y="432238"/>
                </a:lnTo>
                <a:lnTo>
                  <a:pt x="1604622" y="432238"/>
                </a:lnTo>
                <a:lnTo>
                  <a:pt x="1598841" y="384658"/>
                </a:lnTo>
                <a:close/>
              </a:path>
              <a:path w="1731010" h="622934">
                <a:moveTo>
                  <a:pt x="1338158" y="405182"/>
                </a:moveTo>
                <a:lnTo>
                  <a:pt x="1302640" y="405432"/>
                </a:lnTo>
                <a:lnTo>
                  <a:pt x="1338158" y="405432"/>
                </a:lnTo>
                <a:lnTo>
                  <a:pt x="1338158" y="405182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24" name="object 24"/>
            <p:cNvSpPr/>
            <p:nvPr/>
          </p:nvSpPr>
          <p:spPr>
            <a:xfrm>
              <a:off x="0" y="10198642"/>
              <a:ext cx="20104100" cy="1109980"/>
            </a:xfrm>
            <a:custGeom>
              <a:avLst/>
              <a:gdLst/>
              <a:ahLst/>
              <a:cxnLst/>
              <a:rect l="l" t="t" r="r" b="b"/>
              <a:pathLst>
                <a:path w="20104100" h="1109979">
                  <a:moveTo>
                    <a:pt x="20104099" y="0"/>
                  </a:moveTo>
                  <a:lnTo>
                    <a:pt x="0" y="0"/>
                  </a:lnTo>
                  <a:lnTo>
                    <a:pt x="0" y="1109913"/>
                  </a:lnTo>
                  <a:lnTo>
                    <a:pt x="20104099" y="110991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9913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356" y="10640921"/>
              <a:ext cx="225719" cy="2253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59108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48795" y="10612912"/>
              <a:ext cx="521970" cy="271780"/>
            </a:xfrm>
            <a:custGeom>
              <a:avLst/>
              <a:gdLst/>
              <a:ahLst/>
              <a:cxnLst/>
              <a:rect l="l" t="t" r="r" b="b"/>
              <a:pathLst>
                <a:path w="521969" h="271779">
                  <a:moveTo>
                    <a:pt x="102907" y="132226"/>
                  </a:moveTo>
                  <a:lnTo>
                    <a:pt x="0" y="132226"/>
                  </a:lnTo>
                  <a:lnTo>
                    <a:pt x="0" y="163010"/>
                  </a:lnTo>
                  <a:lnTo>
                    <a:pt x="245395" y="163010"/>
                  </a:lnTo>
                  <a:lnTo>
                    <a:pt x="245395" y="141021"/>
                  </a:lnTo>
                  <a:lnTo>
                    <a:pt x="102907" y="141021"/>
                  </a:lnTo>
                  <a:lnTo>
                    <a:pt x="102907" y="132226"/>
                  </a:lnTo>
                  <a:close/>
                </a:path>
                <a:path w="521969" h="271779">
                  <a:moveTo>
                    <a:pt x="141901" y="99682"/>
                  </a:moveTo>
                  <a:lnTo>
                    <a:pt x="102907" y="99682"/>
                  </a:lnTo>
                  <a:lnTo>
                    <a:pt x="102907" y="141021"/>
                  </a:lnTo>
                  <a:lnTo>
                    <a:pt x="141901" y="141021"/>
                  </a:lnTo>
                  <a:lnTo>
                    <a:pt x="141901" y="99682"/>
                  </a:lnTo>
                  <a:close/>
                </a:path>
                <a:path w="521969" h="271779">
                  <a:moveTo>
                    <a:pt x="245395" y="132226"/>
                  </a:moveTo>
                  <a:lnTo>
                    <a:pt x="141901" y="132226"/>
                  </a:lnTo>
                  <a:lnTo>
                    <a:pt x="141901" y="141021"/>
                  </a:lnTo>
                  <a:lnTo>
                    <a:pt x="245395" y="141021"/>
                  </a:lnTo>
                  <a:lnTo>
                    <a:pt x="245395" y="132226"/>
                  </a:lnTo>
                  <a:close/>
                </a:path>
                <a:path w="521969" h="271779">
                  <a:moveTo>
                    <a:pt x="214611" y="10554"/>
                  </a:moveTo>
                  <a:lnTo>
                    <a:pt x="30198" y="10554"/>
                  </a:lnTo>
                  <a:lnTo>
                    <a:pt x="30198" y="106719"/>
                  </a:lnTo>
                  <a:lnTo>
                    <a:pt x="102907" y="106719"/>
                  </a:lnTo>
                  <a:lnTo>
                    <a:pt x="102907" y="99682"/>
                  </a:lnTo>
                  <a:lnTo>
                    <a:pt x="214611" y="99682"/>
                  </a:lnTo>
                  <a:lnTo>
                    <a:pt x="214611" y="76228"/>
                  </a:lnTo>
                  <a:lnTo>
                    <a:pt x="68312" y="76228"/>
                  </a:lnTo>
                  <a:lnTo>
                    <a:pt x="68312" y="41045"/>
                  </a:lnTo>
                  <a:lnTo>
                    <a:pt x="214611" y="41045"/>
                  </a:lnTo>
                  <a:lnTo>
                    <a:pt x="214611" y="10554"/>
                  </a:lnTo>
                  <a:close/>
                </a:path>
                <a:path w="521969" h="271779">
                  <a:moveTo>
                    <a:pt x="214611" y="99682"/>
                  </a:moveTo>
                  <a:lnTo>
                    <a:pt x="141901" y="99682"/>
                  </a:lnTo>
                  <a:lnTo>
                    <a:pt x="141901" y="106719"/>
                  </a:lnTo>
                  <a:lnTo>
                    <a:pt x="214611" y="106719"/>
                  </a:lnTo>
                  <a:lnTo>
                    <a:pt x="214611" y="99682"/>
                  </a:lnTo>
                  <a:close/>
                </a:path>
                <a:path w="521969" h="271779">
                  <a:moveTo>
                    <a:pt x="214611" y="41045"/>
                  </a:moveTo>
                  <a:lnTo>
                    <a:pt x="176204" y="41045"/>
                  </a:lnTo>
                  <a:lnTo>
                    <a:pt x="176204" y="76228"/>
                  </a:lnTo>
                  <a:lnTo>
                    <a:pt x="214611" y="76228"/>
                  </a:lnTo>
                  <a:lnTo>
                    <a:pt x="214611" y="41045"/>
                  </a:lnTo>
                  <a:close/>
                </a:path>
                <a:path w="521969" h="271779">
                  <a:moveTo>
                    <a:pt x="215784" y="182654"/>
                  </a:moveTo>
                  <a:lnTo>
                    <a:pt x="27266" y="182654"/>
                  </a:lnTo>
                  <a:lnTo>
                    <a:pt x="27266" y="213438"/>
                  </a:lnTo>
                  <a:lnTo>
                    <a:pt x="176790" y="213438"/>
                  </a:lnTo>
                  <a:lnTo>
                    <a:pt x="176790" y="271489"/>
                  </a:lnTo>
                  <a:lnTo>
                    <a:pt x="215784" y="271489"/>
                  </a:lnTo>
                  <a:lnTo>
                    <a:pt x="215784" y="182654"/>
                  </a:lnTo>
                  <a:close/>
                </a:path>
                <a:path w="521969" h="271779">
                  <a:moveTo>
                    <a:pt x="337725" y="70364"/>
                  </a:moveTo>
                  <a:lnTo>
                    <a:pt x="329223" y="70364"/>
                  </a:lnTo>
                  <a:lnTo>
                    <a:pt x="329223" y="84437"/>
                  </a:lnTo>
                  <a:lnTo>
                    <a:pt x="325370" y="115505"/>
                  </a:lnTo>
                  <a:lnTo>
                    <a:pt x="313574" y="145639"/>
                  </a:lnTo>
                  <a:lnTo>
                    <a:pt x="293477" y="171925"/>
                  </a:lnTo>
                  <a:lnTo>
                    <a:pt x="264722" y="191449"/>
                  </a:lnTo>
                  <a:lnTo>
                    <a:pt x="285832" y="221354"/>
                  </a:lnTo>
                  <a:lnTo>
                    <a:pt x="318110" y="198724"/>
                  </a:lnTo>
                  <a:lnTo>
                    <a:pt x="341097" y="166089"/>
                  </a:lnTo>
                  <a:lnTo>
                    <a:pt x="348783" y="144162"/>
                  </a:lnTo>
                  <a:lnTo>
                    <a:pt x="342091" y="125011"/>
                  </a:lnTo>
                  <a:lnTo>
                    <a:pt x="337725" y="84437"/>
                  </a:lnTo>
                  <a:lnTo>
                    <a:pt x="337725" y="70364"/>
                  </a:lnTo>
                  <a:close/>
                </a:path>
                <a:path w="521969" h="271779">
                  <a:moveTo>
                    <a:pt x="367924" y="70364"/>
                  </a:moveTo>
                  <a:lnTo>
                    <a:pt x="359421" y="70364"/>
                  </a:lnTo>
                  <a:lnTo>
                    <a:pt x="359421" y="84437"/>
                  </a:lnTo>
                  <a:lnTo>
                    <a:pt x="354849" y="126857"/>
                  </a:lnTo>
                  <a:lnTo>
                    <a:pt x="348783" y="144162"/>
                  </a:lnTo>
                  <a:lnTo>
                    <a:pt x="355280" y="162754"/>
                  </a:lnTo>
                  <a:lnTo>
                    <a:pt x="377429" y="194395"/>
                  </a:lnTo>
                  <a:lnTo>
                    <a:pt x="408676" y="216663"/>
                  </a:lnTo>
                  <a:lnTo>
                    <a:pt x="429492" y="187051"/>
                  </a:lnTo>
                  <a:lnTo>
                    <a:pt x="401938" y="167802"/>
                  </a:lnTo>
                  <a:lnTo>
                    <a:pt x="382766" y="142561"/>
                  </a:lnTo>
                  <a:lnTo>
                    <a:pt x="371565" y="113911"/>
                  </a:lnTo>
                  <a:lnTo>
                    <a:pt x="367924" y="84437"/>
                  </a:lnTo>
                  <a:lnTo>
                    <a:pt x="367924" y="70364"/>
                  </a:lnTo>
                  <a:close/>
                </a:path>
                <a:path w="521969" h="271779">
                  <a:moveTo>
                    <a:pt x="359421" y="70364"/>
                  </a:moveTo>
                  <a:lnTo>
                    <a:pt x="337725" y="70364"/>
                  </a:lnTo>
                  <a:lnTo>
                    <a:pt x="337725" y="84437"/>
                  </a:lnTo>
                  <a:lnTo>
                    <a:pt x="342091" y="125011"/>
                  </a:lnTo>
                  <a:lnTo>
                    <a:pt x="348783" y="144162"/>
                  </a:lnTo>
                  <a:lnTo>
                    <a:pt x="354849" y="126857"/>
                  </a:lnTo>
                  <a:lnTo>
                    <a:pt x="359421" y="84437"/>
                  </a:lnTo>
                  <a:lnTo>
                    <a:pt x="359421" y="70364"/>
                  </a:lnTo>
                  <a:close/>
                </a:path>
                <a:path w="521969" h="271779">
                  <a:moveTo>
                    <a:pt x="328930" y="44270"/>
                  </a:moveTo>
                  <a:lnTo>
                    <a:pt x="274104" y="44270"/>
                  </a:lnTo>
                  <a:lnTo>
                    <a:pt x="274104" y="75055"/>
                  </a:lnTo>
                  <a:lnTo>
                    <a:pt x="329223" y="75055"/>
                  </a:lnTo>
                  <a:lnTo>
                    <a:pt x="329223" y="70364"/>
                  </a:lnTo>
                  <a:lnTo>
                    <a:pt x="421870" y="70364"/>
                  </a:lnTo>
                  <a:lnTo>
                    <a:pt x="421870" y="60102"/>
                  </a:lnTo>
                  <a:lnTo>
                    <a:pt x="328930" y="60102"/>
                  </a:lnTo>
                  <a:lnTo>
                    <a:pt x="328930" y="44270"/>
                  </a:lnTo>
                  <a:close/>
                </a:path>
                <a:path w="521969" h="271779">
                  <a:moveTo>
                    <a:pt x="421870" y="70364"/>
                  </a:moveTo>
                  <a:lnTo>
                    <a:pt x="367924" y="70364"/>
                  </a:lnTo>
                  <a:lnTo>
                    <a:pt x="367924" y="75055"/>
                  </a:lnTo>
                  <a:lnTo>
                    <a:pt x="421870" y="75055"/>
                  </a:lnTo>
                  <a:lnTo>
                    <a:pt x="421870" y="70364"/>
                  </a:lnTo>
                  <a:close/>
                </a:path>
                <a:path w="521969" h="271779">
                  <a:moveTo>
                    <a:pt x="367924" y="6156"/>
                  </a:moveTo>
                  <a:lnTo>
                    <a:pt x="328930" y="6156"/>
                  </a:lnTo>
                  <a:lnTo>
                    <a:pt x="328930" y="60102"/>
                  </a:lnTo>
                  <a:lnTo>
                    <a:pt x="367924" y="60102"/>
                  </a:lnTo>
                  <a:lnTo>
                    <a:pt x="367924" y="6156"/>
                  </a:lnTo>
                  <a:close/>
                </a:path>
                <a:path w="521969" h="271779">
                  <a:moveTo>
                    <a:pt x="421870" y="44270"/>
                  </a:moveTo>
                  <a:lnTo>
                    <a:pt x="367924" y="44270"/>
                  </a:lnTo>
                  <a:lnTo>
                    <a:pt x="367924" y="60102"/>
                  </a:lnTo>
                  <a:lnTo>
                    <a:pt x="421870" y="60102"/>
                  </a:lnTo>
                  <a:lnTo>
                    <a:pt x="421870" y="44270"/>
                  </a:lnTo>
                  <a:close/>
                </a:path>
                <a:path w="521969" h="271779">
                  <a:moveTo>
                    <a:pt x="482559" y="0"/>
                  </a:moveTo>
                  <a:lnTo>
                    <a:pt x="443272" y="0"/>
                  </a:lnTo>
                  <a:lnTo>
                    <a:pt x="443272" y="271489"/>
                  </a:lnTo>
                  <a:lnTo>
                    <a:pt x="482559" y="271489"/>
                  </a:lnTo>
                  <a:lnTo>
                    <a:pt x="482559" y="137503"/>
                  </a:lnTo>
                  <a:lnTo>
                    <a:pt x="473763" y="137503"/>
                  </a:lnTo>
                  <a:lnTo>
                    <a:pt x="473763" y="105253"/>
                  </a:lnTo>
                  <a:lnTo>
                    <a:pt x="482559" y="105253"/>
                  </a:lnTo>
                  <a:lnTo>
                    <a:pt x="482559" y="0"/>
                  </a:lnTo>
                  <a:close/>
                </a:path>
                <a:path w="521969" h="271779">
                  <a:moveTo>
                    <a:pt x="482559" y="105253"/>
                  </a:moveTo>
                  <a:lnTo>
                    <a:pt x="473763" y="105253"/>
                  </a:lnTo>
                  <a:lnTo>
                    <a:pt x="473763" y="137503"/>
                  </a:lnTo>
                  <a:lnTo>
                    <a:pt x="482559" y="137503"/>
                  </a:lnTo>
                  <a:lnTo>
                    <a:pt x="482559" y="105253"/>
                  </a:lnTo>
                  <a:close/>
                </a:path>
                <a:path w="521969" h="271779">
                  <a:moveTo>
                    <a:pt x="521846" y="105253"/>
                  </a:moveTo>
                  <a:lnTo>
                    <a:pt x="482559" y="105253"/>
                  </a:lnTo>
                  <a:lnTo>
                    <a:pt x="482559" y="137503"/>
                  </a:lnTo>
                  <a:lnTo>
                    <a:pt x="521846" y="137503"/>
                  </a:lnTo>
                  <a:lnTo>
                    <a:pt x="521846" y="105253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09913" y="10200054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4293" y="0"/>
              <a:ext cx="9779806" cy="102091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40273"/>
            <a:ext cx="20104100" cy="9968865"/>
            <a:chOff x="0" y="1340273"/>
            <a:chExt cx="20104100" cy="9968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29451" cy="9575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0971" y="1340273"/>
              <a:ext cx="8366237" cy="80521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2855" y="1340273"/>
              <a:ext cx="8282470" cy="7968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02851" y="1340274"/>
              <a:ext cx="8282940" cy="7968615"/>
            </a:xfrm>
            <a:custGeom>
              <a:avLst/>
              <a:gdLst/>
              <a:ahLst/>
              <a:cxnLst/>
              <a:rect l="l" t="t" r="r" b="b"/>
              <a:pathLst>
                <a:path w="8282940" h="7968615">
                  <a:moveTo>
                    <a:pt x="8282470" y="0"/>
                  </a:moveTo>
                  <a:lnTo>
                    <a:pt x="8271992" y="0"/>
                  </a:lnTo>
                  <a:lnTo>
                    <a:pt x="8271992" y="10477"/>
                  </a:lnTo>
                  <a:lnTo>
                    <a:pt x="8271992" y="7957871"/>
                  </a:lnTo>
                  <a:lnTo>
                    <a:pt x="10464" y="7957871"/>
                  </a:lnTo>
                  <a:lnTo>
                    <a:pt x="10464" y="10477"/>
                  </a:lnTo>
                  <a:lnTo>
                    <a:pt x="8271992" y="10477"/>
                  </a:lnTo>
                  <a:lnTo>
                    <a:pt x="8271992" y="0"/>
                  </a:lnTo>
                  <a:lnTo>
                    <a:pt x="10464" y="0"/>
                  </a:lnTo>
                  <a:lnTo>
                    <a:pt x="10464" y="368"/>
                  </a:lnTo>
                  <a:lnTo>
                    <a:pt x="0" y="368"/>
                  </a:lnTo>
                  <a:lnTo>
                    <a:pt x="0" y="7968348"/>
                  </a:lnTo>
                  <a:lnTo>
                    <a:pt x="10464" y="7968348"/>
                  </a:lnTo>
                  <a:lnTo>
                    <a:pt x="8271992" y="7968348"/>
                  </a:lnTo>
                  <a:lnTo>
                    <a:pt x="8282470" y="7968348"/>
                  </a:lnTo>
                  <a:lnTo>
                    <a:pt x="8282470" y="7957871"/>
                  </a:lnTo>
                  <a:lnTo>
                    <a:pt x="8282470" y="10477"/>
                  </a:lnTo>
                  <a:lnTo>
                    <a:pt x="8282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9913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356" y="10640914"/>
              <a:ext cx="225719" cy="2253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59108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4690" y="10612618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2756"/>
            <a:ext cx="20104100" cy="9575800"/>
            <a:chOff x="0" y="1732756"/>
            <a:chExt cx="20104100" cy="9575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2756"/>
              <a:ext cx="9729451" cy="9575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9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0384" y="10502298"/>
              <a:ext cx="1944370" cy="502920"/>
            </a:xfrm>
            <a:custGeom>
              <a:avLst/>
              <a:gdLst/>
              <a:ahLst/>
              <a:cxnLst/>
              <a:rect l="l" t="t" r="r" b="b"/>
              <a:pathLst>
                <a:path w="1944370" h="502920">
                  <a:moveTo>
                    <a:pt x="1943883" y="0"/>
                  </a:moveTo>
                  <a:lnTo>
                    <a:pt x="0" y="0"/>
                  </a:lnTo>
                  <a:lnTo>
                    <a:pt x="0" y="502602"/>
                  </a:lnTo>
                  <a:lnTo>
                    <a:pt x="1943883" y="502602"/>
                  </a:lnTo>
                  <a:lnTo>
                    <a:pt x="1943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0384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827" y="10640914"/>
              <a:ext cx="225719" cy="2253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69579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55161" y="10612619"/>
              <a:ext cx="789305" cy="270510"/>
            </a:xfrm>
            <a:custGeom>
              <a:avLst/>
              <a:gdLst/>
              <a:ahLst/>
              <a:cxnLst/>
              <a:rect l="l" t="t" r="r" b="b"/>
              <a:pathLst>
                <a:path w="789305" h="270509">
                  <a:moveTo>
                    <a:pt x="72709" y="17004"/>
                  </a:moveTo>
                  <a:lnTo>
                    <a:pt x="65087" y="17004"/>
                  </a:lnTo>
                  <a:lnTo>
                    <a:pt x="65047" y="46616"/>
                  </a:lnTo>
                  <a:lnTo>
                    <a:pt x="61390" y="73419"/>
                  </a:lnTo>
                  <a:lnTo>
                    <a:pt x="49804" y="98400"/>
                  </a:lnTo>
                  <a:lnTo>
                    <a:pt x="29588" y="119257"/>
                  </a:lnTo>
                  <a:lnTo>
                    <a:pt x="0" y="133985"/>
                  </a:lnTo>
                  <a:lnTo>
                    <a:pt x="20816" y="164476"/>
                  </a:lnTo>
                  <a:lnTo>
                    <a:pt x="54619" y="146056"/>
                  </a:lnTo>
                  <a:lnTo>
                    <a:pt x="78390" y="118923"/>
                  </a:lnTo>
                  <a:lnTo>
                    <a:pt x="85185" y="102518"/>
                  </a:lnTo>
                  <a:lnTo>
                    <a:pt x="77162" y="83379"/>
                  </a:lnTo>
                  <a:lnTo>
                    <a:pt x="72709" y="46616"/>
                  </a:lnTo>
                  <a:lnTo>
                    <a:pt x="72709" y="17004"/>
                  </a:lnTo>
                  <a:close/>
                </a:path>
                <a:path w="789305" h="270509">
                  <a:moveTo>
                    <a:pt x="104373" y="17004"/>
                  </a:moveTo>
                  <a:lnTo>
                    <a:pt x="97044" y="17004"/>
                  </a:lnTo>
                  <a:lnTo>
                    <a:pt x="97009" y="46616"/>
                  </a:lnTo>
                  <a:lnTo>
                    <a:pt x="92431" y="85028"/>
                  </a:lnTo>
                  <a:lnTo>
                    <a:pt x="85185" y="102518"/>
                  </a:lnTo>
                  <a:lnTo>
                    <a:pt x="90740" y="115771"/>
                  </a:lnTo>
                  <a:lnTo>
                    <a:pt x="113774" y="141731"/>
                  </a:lnTo>
                  <a:lnTo>
                    <a:pt x="146592" y="159199"/>
                  </a:lnTo>
                  <a:lnTo>
                    <a:pt x="166528" y="129001"/>
                  </a:lnTo>
                  <a:lnTo>
                    <a:pt x="138387" y="114850"/>
                  </a:lnTo>
                  <a:lnTo>
                    <a:pt x="119069" y="95175"/>
                  </a:lnTo>
                  <a:lnTo>
                    <a:pt x="107942" y="71816"/>
                  </a:lnTo>
                  <a:lnTo>
                    <a:pt x="104373" y="46616"/>
                  </a:lnTo>
                  <a:lnTo>
                    <a:pt x="104373" y="17004"/>
                  </a:lnTo>
                  <a:close/>
                </a:path>
                <a:path w="789305" h="270509">
                  <a:moveTo>
                    <a:pt x="97044" y="17004"/>
                  </a:moveTo>
                  <a:lnTo>
                    <a:pt x="72709" y="17004"/>
                  </a:lnTo>
                  <a:lnTo>
                    <a:pt x="72709" y="46616"/>
                  </a:lnTo>
                  <a:lnTo>
                    <a:pt x="77162" y="83379"/>
                  </a:lnTo>
                  <a:lnTo>
                    <a:pt x="85185" y="102518"/>
                  </a:lnTo>
                  <a:lnTo>
                    <a:pt x="92431" y="85028"/>
                  </a:lnTo>
                  <a:lnTo>
                    <a:pt x="97009" y="46616"/>
                  </a:lnTo>
                  <a:lnTo>
                    <a:pt x="97044" y="17004"/>
                  </a:lnTo>
                  <a:close/>
                </a:path>
                <a:path w="789305" h="270509">
                  <a:moveTo>
                    <a:pt x="217836" y="293"/>
                  </a:moveTo>
                  <a:lnTo>
                    <a:pt x="178842" y="293"/>
                  </a:lnTo>
                  <a:lnTo>
                    <a:pt x="178842" y="198779"/>
                  </a:lnTo>
                  <a:lnTo>
                    <a:pt x="217836" y="198779"/>
                  </a:lnTo>
                  <a:lnTo>
                    <a:pt x="217836" y="111117"/>
                  </a:lnTo>
                  <a:lnTo>
                    <a:pt x="206695" y="111117"/>
                  </a:lnTo>
                  <a:lnTo>
                    <a:pt x="206695" y="78866"/>
                  </a:lnTo>
                  <a:lnTo>
                    <a:pt x="217836" y="78866"/>
                  </a:lnTo>
                  <a:lnTo>
                    <a:pt x="217836" y="293"/>
                  </a:lnTo>
                  <a:close/>
                </a:path>
                <a:path w="789305" h="270509">
                  <a:moveTo>
                    <a:pt x="217836" y="78866"/>
                  </a:moveTo>
                  <a:lnTo>
                    <a:pt x="206695" y="78866"/>
                  </a:lnTo>
                  <a:lnTo>
                    <a:pt x="206695" y="111117"/>
                  </a:lnTo>
                  <a:lnTo>
                    <a:pt x="217836" y="111117"/>
                  </a:lnTo>
                  <a:lnTo>
                    <a:pt x="217836" y="78866"/>
                  </a:lnTo>
                  <a:close/>
                </a:path>
                <a:path w="789305" h="270509">
                  <a:moveTo>
                    <a:pt x="253898" y="78866"/>
                  </a:moveTo>
                  <a:lnTo>
                    <a:pt x="217836" y="78866"/>
                  </a:lnTo>
                  <a:lnTo>
                    <a:pt x="217836" y="111117"/>
                  </a:lnTo>
                  <a:lnTo>
                    <a:pt x="253898" y="111117"/>
                  </a:lnTo>
                  <a:lnTo>
                    <a:pt x="253898" y="78866"/>
                  </a:lnTo>
                  <a:close/>
                </a:path>
                <a:path w="789305" h="270509">
                  <a:moveTo>
                    <a:pt x="82091" y="180015"/>
                  </a:moveTo>
                  <a:lnTo>
                    <a:pt x="42804" y="180015"/>
                  </a:lnTo>
                  <a:lnTo>
                    <a:pt x="42804" y="267091"/>
                  </a:lnTo>
                  <a:lnTo>
                    <a:pt x="227511" y="267091"/>
                  </a:lnTo>
                  <a:lnTo>
                    <a:pt x="227511" y="252432"/>
                  </a:lnTo>
                  <a:lnTo>
                    <a:pt x="82091" y="252432"/>
                  </a:lnTo>
                  <a:lnTo>
                    <a:pt x="82091" y="180015"/>
                  </a:lnTo>
                  <a:close/>
                </a:path>
                <a:path w="789305" h="270509">
                  <a:moveTo>
                    <a:pt x="227511" y="236013"/>
                  </a:moveTo>
                  <a:lnTo>
                    <a:pt x="82091" y="236013"/>
                  </a:lnTo>
                  <a:lnTo>
                    <a:pt x="82091" y="252432"/>
                  </a:lnTo>
                  <a:lnTo>
                    <a:pt x="227511" y="252432"/>
                  </a:lnTo>
                  <a:lnTo>
                    <a:pt x="227511" y="236013"/>
                  </a:lnTo>
                  <a:close/>
                </a:path>
                <a:path w="789305" h="270509">
                  <a:moveTo>
                    <a:pt x="377012" y="160372"/>
                  </a:moveTo>
                  <a:lnTo>
                    <a:pt x="301957" y="160372"/>
                  </a:lnTo>
                  <a:lnTo>
                    <a:pt x="301957" y="188517"/>
                  </a:lnTo>
                  <a:lnTo>
                    <a:pt x="451188" y="188517"/>
                  </a:lnTo>
                  <a:lnTo>
                    <a:pt x="451188" y="201417"/>
                  </a:lnTo>
                  <a:lnTo>
                    <a:pt x="302250" y="201417"/>
                  </a:lnTo>
                  <a:lnTo>
                    <a:pt x="302250" y="270023"/>
                  </a:lnTo>
                  <a:lnTo>
                    <a:pt x="496632" y="270023"/>
                  </a:lnTo>
                  <a:lnTo>
                    <a:pt x="496632" y="253311"/>
                  </a:lnTo>
                  <a:lnTo>
                    <a:pt x="340657" y="253311"/>
                  </a:lnTo>
                  <a:lnTo>
                    <a:pt x="340657" y="227511"/>
                  </a:lnTo>
                  <a:lnTo>
                    <a:pt x="489595" y="227511"/>
                  </a:lnTo>
                  <a:lnTo>
                    <a:pt x="489595" y="177669"/>
                  </a:lnTo>
                  <a:lnTo>
                    <a:pt x="377012" y="177669"/>
                  </a:lnTo>
                  <a:lnTo>
                    <a:pt x="377012" y="160372"/>
                  </a:lnTo>
                  <a:close/>
                </a:path>
                <a:path w="789305" h="270509">
                  <a:moveTo>
                    <a:pt x="496632" y="241584"/>
                  </a:moveTo>
                  <a:lnTo>
                    <a:pt x="340657" y="241584"/>
                  </a:lnTo>
                  <a:lnTo>
                    <a:pt x="340657" y="253311"/>
                  </a:lnTo>
                  <a:lnTo>
                    <a:pt x="496632" y="253311"/>
                  </a:lnTo>
                  <a:lnTo>
                    <a:pt x="496632" y="241584"/>
                  </a:lnTo>
                  <a:close/>
                </a:path>
                <a:path w="789305" h="270509">
                  <a:moveTo>
                    <a:pt x="416006" y="138383"/>
                  </a:moveTo>
                  <a:lnTo>
                    <a:pt x="377012" y="138383"/>
                  </a:lnTo>
                  <a:lnTo>
                    <a:pt x="377012" y="177669"/>
                  </a:lnTo>
                  <a:lnTo>
                    <a:pt x="416006" y="177669"/>
                  </a:lnTo>
                  <a:lnTo>
                    <a:pt x="416006" y="138383"/>
                  </a:lnTo>
                  <a:close/>
                </a:path>
                <a:path w="789305" h="270509">
                  <a:moveTo>
                    <a:pt x="489595" y="160372"/>
                  </a:moveTo>
                  <a:lnTo>
                    <a:pt x="416006" y="160372"/>
                  </a:lnTo>
                  <a:lnTo>
                    <a:pt x="416006" y="177669"/>
                  </a:lnTo>
                  <a:lnTo>
                    <a:pt x="489595" y="177669"/>
                  </a:lnTo>
                  <a:lnTo>
                    <a:pt x="489595" y="160372"/>
                  </a:lnTo>
                  <a:close/>
                </a:path>
                <a:path w="789305" h="270509">
                  <a:moveTo>
                    <a:pt x="518914" y="115514"/>
                  </a:moveTo>
                  <a:lnTo>
                    <a:pt x="274398" y="115514"/>
                  </a:lnTo>
                  <a:lnTo>
                    <a:pt x="274398" y="143953"/>
                  </a:lnTo>
                  <a:lnTo>
                    <a:pt x="377012" y="143953"/>
                  </a:lnTo>
                  <a:lnTo>
                    <a:pt x="377012" y="138383"/>
                  </a:lnTo>
                  <a:lnTo>
                    <a:pt x="518914" y="138383"/>
                  </a:lnTo>
                  <a:lnTo>
                    <a:pt x="518914" y="115514"/>
                  </a:lnTo>
                  <a:close/>
                </a:path>
                <a:path w="789305" h="270509">
                  <a:moveTo>
                    <a:pt x="518914" y="138383"/>
                  </a:moveTo>
                  <a:lnTo>
                    <a:pt x="416006" y="138383"/>
                  </a:lnTo>
                  <a:lnTo>
                    <a:pt x="416006" y="143953"/>
                  </a:lnTo>
                  <a:lnTo>
                    <a:pt x="518914" y="143953"/>
                  </a:lnTo>
                  <a:lnTo>
                    <a:pt x="518914" y="138383"/>
                  </a:lnTo>
                  <a:close/>
                </a:path>
                <a:path w="789305" h="270509">
                  <a:moveTo>
                    <a:pt x="383755" y="34595"/>
                  </a:moveTo>
                  <a:lnTo>
                    <a:pt x="374667" y="34595"/>
                  </a:lnTo>
                  <a:lnTo>
                    <a:pt x="374667" y="39873"/>
                  </a:lnTo>
                  <a:lnTo>
                    <a:pt x="369738" y="53648"/>
                  </a:lnTo>
                  <a:lnTo>
                    <a:pt x="353924" y="65856"/>
                  </a:lnTo>
                  <a:lnTo>
                    <a:pt x="325687" y="75041"/>
                  </a:lnTo>
                  <a:lnTo>
                    <a:pt x="283486" y="79746"/>
                  </a:lnTo>
                  <a:lnTo>
                    <a:pt x="294334" y="108771"/>
                  </a:lnTo>
                  <a:lnTo>
                    <a:pt x="343910" y="101758"/>
                  </a:lnTo>
                  <a:lnTo>
                    <a:pt x="379797" y="87405"/>
                  </a:lnTo>
                  <a:lnTo>
                    <a:pt x="396356" y="71545"/>
                  </a:lnTo>
                  <a:lnTo>
                    <a:pt x="391108" y="66511"/>
                  </a:lnTo>
                  <a:lnTo>
                    <a:pt x="383755" y="39873"/>
                  </a:lnTo>
                  <a:lnTo>
                    <a:pt x="383755" y="34595"/>
                  </a:lnTo>
                  <a:close/>
                </a:path>
                <a:path w="789305" h="270509">
                  <a:moveTo>
                    <a:pt x="418058" y="34595"/>
                  </a:moveTo>
                  <a:lnTo>
                    <a:pt x="408969" y="34595"/>
                  </a:lnTo>
                  <a:lnTo>
                    <a:pt x="408969" y="39873"/>
                  </a:lnTo>
                  <a:lnTo>
                    <a:pt x="401612" y="66511"/>
                  </a:lnTo>
                  <a:lnTo>
                    <a:pt x="396356" y="71545"/>
                  </a:lnTo>
                  <a:lnTo>
                    <a:pt x="412891" y="87405"/>
                  </a:lnTo>
                  <a:lnTo>
                    <a:pt x="448691" y="101758"/>
                  </a:lnTo>
                  <a:lnTo>
                    <a:pt x="498098" y="108771"/>
                  </a:lnTo>
                  <a:lnTo>
                    <a:pt x="508945" y="79746"/>
                  </a:lnTo>
                  <a:lnTo>
                    <a:pt x="466915" y="75041"/>
                  </a:lnTo>
                  <a:lnTo>
                    <a:pt x="438764" y="65856"/>
                  </a:lnTo>
                  <a:lnTo>
                    <a:pt x="422983" y="53648"/>
                  </a:lnTo>
                  <a:lnTo>
                    <a:pt x="418058" y="39873"/>
                  </a:lnTo>
                  <a:lnTo>
                    <a:pt x="418058" y="34595"/>
                  </a:lnTo>
                  <a:close/>
                </a:path>
                <a:path w="789305" h="270509">
                  <a:moveTo>
                    <a:pt x="408969" y="34595"/>
                  </a:moveTo>
                  <a:lnTo>
                    <a:pt x="383755" y="34595"/>
                  </a:lnTo>
                  <a:lnTo>
                    <a:pt x="383755" y="39873"/>
                  </a:lnTo>
                  <a:lnTo>
                    <a:pt x="391108" y="66511"/>
                  </a:lnTo>
                  <a:lnTo>
                    <a:pt x="396356" y="71545"/>
                  </a:lnTo>
                  <a:lnTo>
                    <a:pt x="401612" y="66511"/>
                  </a:lnTo>
                  <a:lnTo>
                    <a:pt x="408969" y="39873"/>
                  </a:lnTo>
                  <a:lnTo>
                    <a:pt x="408969" y="34595"/>
                  </a:lnTo>
                  <a:close/>
                </a:path>
                <a:path w="789305" h="270509">
                  <a:moveTo>
                    <a:pt x="377012" y="21402"/>
                  </a:moveTo>
                  <a:lnTo>
                    <a:pt x="297266" y="21402"/>
                  </a:lnTo>
                  <a:lnTo>
                    <a:pt x="297266" y="49841"/>
                  </a:lnTo>
                  <a:lnTo>
                    <a:pt x="371100" y="49841"/>
                  </a:lnTo>
                  <a:lnTo>
                    <a:pt x="374667" y="39873"/>
                  </a:lnTo>
                  <a:lnTo>
                    <a:pt x="374667" y="34595"/>
                  </a:lnTo>
                  <a:lnTo>
                    <a:pt x="495752" y="34595"/>
                  </a:lnTo>
                  <a:lnTo>
                    <a:pt x="495752" y="32836"/>
                  </a:lnTo>
                  <a:lnTo>
                    <a:pt x="377012" y="32836"/>
                  </a:lnTo>
                  <a:lnTo>
                    <a:pt x="377012" y="21402"/>
                  </a:lnTo>
                  <a:close/>
                </a:path>
                <a:path w="789305" h="270509">
                  <a:moveTo>
                    <a:pt x="495752" y="34595"/>
                  </a:moveTo>
                  <a:lnTo>
                    <a:pt x="418058" y="34595"/>
                  </a:lnTo>
                  <a:lnTo>
                    <a:pt x="418058" y="39873"/>
                  </a:lnTo>
                  <a:lnTo>
                    <a:pt x="421622" y="49841"/>
                  </a:lnTo>
                  <a:lnTo>
                    <a:pt x="495752" y="49841"/>
                  </a:lnTo>
                  <a:lnTo>
                    <a:pt x="495752" y="34595"/>
                  </a:lnTo>
                  <a:close/>
                </a:path>
                <a:path w="789305" h="270509">
                  <a:moveTo>
                    <a:pt x="415713" y="0"/>
                  </a:moveTo>
                  <a:lnTo>
                    <a:pt x="377012" y="0"/>
                  </a:lnTo>
                  <a:lnTo>
                    <a:pt x="377012" y="32836"/>
                  </a:lnTo>
                  <a:lnTo>
                    <a:pt x="415713" y="32836"/>
                  </a:lnTo>
                  <a:lnTo>
                    <a:pt x="415713" y="0"/>
                  </a:lnTo>
                  <a:close/>
                </a:path>
                <a:path w="789305" h="270509">
                  <a:moveTo>
                    <a:pt x="495752" y="21402"/>
                  </a:moveTo>
                  <a:lnTo>
                    <a:pt x="415713" y="21402"/>
                  </a:lnTo>
                  <a:lnTo>
                    <a:pt x="415713" y="32836"/>
                  </a:lnTo>
                  <a:lnTo>
                    <a:pt x="495752" y="32836"/>
                  </a:lnTo>
                  <a:lnTo>
                    <a:pt x="495752" y="21402"/>
                  </a:lnTo>
                  <a:close/>
                </a:path>
                <a:path w="789305" h="270509">
                  <a:moveTo>
                    <a:pt x="646426" y="155387"/>
                  </a:moveTo>
                  <a:lnTo>
                    <a:pt x="571664" y="155387"/>
                  </a:lnTo>
                  <a:lnTo>
                    <a:pt x="571664" y="184413"/>
                  </a:lnTo>
                  <a:lnTo>
                    <a:pt x="720895" y="184413"/>
                  </a:lnTo>
                  <a:lnTo>
                    <a:pt x="720895" y="198192"/>
                  </a:lnTo>
                  <a:lnTo>
                    <a:pt x="571957" y="198192"/>
                  </a:lnTo>
                  <a:lnTo>
                    <a:pt x="571957" y="270023"/>
                  </a:lnTo>
                  <a:lnTo>
                    <a:pt x="766339" y="270023"/>
                  </a:lnTo>
                  <a:lnTo>
                    <a:pt x="766339" y="249207"/>
                  </a:lnTo>
                  <a:lnTo>
                    <a:pt x="610364" y="249207"/>
                  </a:lnTo>
                  <a:lnTo>
                    <a:pt x="610364" y="225165"/>
                  </a:lnTo>
                  <a:lnTo>
                    <a:pt x="759302" y="225165"/>
                  </a:lnTo>
                  <a:lnTo>
                    <a:pt x="759302" y="168581"/>
                  </a:lnTo>
                  <a:lnTo>
                    <a:pt x="646426" y="168581"/>
                  </a:lnTo>
                  <a:lnTo>
                    <a:pt x="646426" y="155387"/>
                  </a:lnTo>
                  <a:close/>
                </a:path>
                <a:path w="789305" h="270509">
                  <a:moveTo>
                    <a:pt x="766339" y="240704"/>
                  </a:moveTo>
                  <a:lnTo>
                    <a:pt x="610364" y="240704"/>
                  </a:lnTo>
                  <a:lnTo>
                    <a:pt x="610364" y="249207"/>
                  </a:lnTo>
                  <a:lnTo>
                    <a:pt x="766339" y="249207"/>
                  </a:lnTo>
                  <a:lnTo>
                    <a:pt x="766339" y="240704"/>
                  </a:lnTo>
                  <a:close/>
                </a:path>
                <a:path w="789305" h="270509">
                  <a:moveTo>
                    <a:pt x="685420" y="130760"/>
                  </a:moveTo>
                  <a:lnTo>
                    <a:pt x="646426" y="130760"/>
                  </a:lnTo>
                  <a:lnTo>
                    <a:pt x="646426" y="168581"/>
                  </a:lnTo>
                  <a:lnTo>
                    <a:pt x="685420" y="168581"/>
                  </a:lnTo>
                  <a:lnTo>
                    <a:pt x="685420" y="130760"/>
                  </a:lnTo>
                  <a:close/>
                </a:path>
                <a:path w="789305" h="270509">
                  <a:moveTo>
                    <a:pt x="759302" y="155387"/>
                  </a:moveTo>
                  <a:lnTo>
                    <a:pt x="685420" y="155387"/>
                  </a:lnTo>
                  <a:lnTo>
                    <a:pt x="685420" y="168581"/>
                  </a:lnTo>
                  <a:lnTo>
                    <a:pt x="759302" y="168581"/>
                  </a:lnTo>
                  <a:lnTo>
                    <a:pt x="759302" y="155387"/>
                  </a:lnTo>
                  <a:close/>
                </a:path>
                <a:path w="789305" h="270509">
                  <a:moveTo>
                    <a:pt x="788914" y="107892"/>
                  </a:moveTo>
                  <a:lnTo>
                    <a:pt x="543518" y="107892"/>
                  </a:lnTo>
                  <a:lnTo>
                    <a:pt x="543518" y="138383"/>
                  </a:lnTo>
                  <a:lnTo>
                    <a:pt x="646426" y="138383"/>
                  </a:lnTo>
                  <a:lnTo>
                    <a:pt x="646426" y="130760"/>
                  </a:lnTo>
                  <a:lnTo>
                    <a:pt x="788914" y="130760"/>
                  </a:lnTo>
                  <a:lnTo>
                    <a:pt x="788914" y="107892"/>
                  </a:lnTo>
                  <a:close/>
                </a:path>
                <a:path w="789305" h="270509">
                  <a:moveTo>
                    <a:pt x="788914" y="130760"/>
                  </a:moveTo>
                  <a:lnTo>
                    <a:pt x="685420" y="130760"/>
                  </a:lnTo>
                  <a:lnTo>
                    <a:pt x="685420" y="138383"/>
                  </a:lnTo>
                  <a:lnTo>
                    <a:pt x="788914" y="138383"/>
                  </a:lnTo>
                  <a:lnTo>
                    <a:pt x="788914" y="130760"/>
                  </a:lnTo>
                  <a:close/>
                </a:path>
                <a:path w="789305" h="270509">
                  <a:moveTo>
                    <a:pt x="757836" y="8209"/>
                  </a:moveTo>
                  <a:lnTo>
                    <a:pt x="573716" y="8209"/>
                  </a:lnTo>
                  <a:lnTo>
                    <a:pt x="573716" y="93525"/>
                  </a:lnTo>
                  <a:lnTo>
                    <a:pt x="757836" y="93525"/>
                  </a:lnTo>
                  <a:lnTo>
                    <a:pt x="757836" y="63621"/>
                  </a:lnTo>
                  <a:lnTo>
                    <a:pt x="612124" y="63621"/>
                  </a:lnTo>
                  <a:lnTo>
                    <a:pt x="612124" y="38407"/>
                  </a:lnTo>
                  <a:lnTo>
                    <a:pt x="757836" y="38407"/>
                  </a:lnTo>
                  <a:lnTo>
                    <a:pt x="757836" y="8209"/>
                  </a:lnTo>
                  <a:close/>
                </a:path>
                <a:path w="789305" h="270509">
                  <a:moveTo>
                    <a:pt x="757836" y="38407"/>
                  </a:moveTo>
                  <a:lnTo>
                    <a:pt x="719429" y="38407"/>
                  </a:lnTo>
                  <a:lnTo>
                    <a:pt x="719429" y="63621"/>
                  </a:lnTo>
                  <a:lnTo>
                    <a:pt x="757836" y="63621"/>
                  </a:lnTo>
                  <a:lnTo>
                    <a:pt x="757836" y="38407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1169644"/>
            <a:ext cx="13179324" cy="7931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3_01_26_15_37_52_6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0" y="0"/>
            <a:ext cx="20104100" cy="113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706" y="905731"/>
            <a:ext cx="2368986" cy="50437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743280" y="3136030"/>
            <a:ext cx="9633585" cy="7193915"/>
            <a:chOff x="5743280" y="3136030"/>
            <a:chExt cx="9633585" cy="71939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3280" y="3136030"/>
              <a:ext cx="9633214" cy="719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85164" y="3136030"/>
              <a:ext cx="9549765" cy="7110095"/>
            </a:xfrm>
            <a:custGeom>
              <a:avLst/>
              <a:gdLst/>
              <a:ahLst/>
              <a:cxnLst/>
              <a:rect l="l" t="t" r="r" b="b"/>
              <a:pathLst>
                <a:path w="9549765" h="7110095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6779898"/>
                  </a:lnTo>
                  <a:lnTo>
                    <a:pt x="3576" y="6828638"/>
                  </a:lnTo>
                  <a:lnTo>
                    <a:pt x="13964" y="6875158"/>
                  </a:lnTo>
                  <a:lnTo>
                    <a:pt x="30655" y="6918947"/>
                  </a:lnTo>
                  <a:lnTo>
                    <a:pt x="53138" y="6959495"/>
                  </a:lnTo>
                  <a:lnTo>
                    <a:pt x="80902" y="6996292"/>
                  </a:lnTo>
                  <a:lnTo>
                    <a:pt x="113438" y="7028828"/>
                  </a:lnTo>
                  <a:lnTo>
                    <a:pt x="150235" y="7056593"/>
                  </a:lnTo>
                  <a:lnTo>
                    <a:pt x="190783" y="7079075"/>
                  </a:lnTo>
                  <a:lnTo>
                    <a:pt x="234573" y="7095766"/>
                  </a:lnTo>
                  <a:lnTo>
                    <a:pt x="281092" y="7106154"/>
                  </a:lnTo>
                  <a:lnTo>
                    <a:pt x="329833" y="7109731"/>
                  </a:lnTo>
                  <a:lnTo>
                    <a:pt x="329833" y="7078318"/>
                  </a:lnTo>
                  <a:lnTo>
                    <a:pt x="281427" y="7074412"/>
                  </a:lnTo>
                  <a:lnTo>
                    <a:pt x="235509" y="7063104"/>
                  </a:lnTo>
                  <a:lnTo>
                    <a:pt x="192691" y="7045009"/>
                  </a:lnTo>
                  <a:lnTo>
                    <a:pt x="153589" y="7020740"/>
                  </a:lnTo>
                  <a:lnTo>
                    <a:pt x="118818" y="6990913"/>
                  </a:lnTo>
                  <a:lnTo>
                    <a:pt x="88990" y="6956141"/>
                  </a:lnTo>
                  <a:lnTo>
                    <a:pt x="64721" y="6917039"/>
                  </a:lnTo>
                  <a:lnTo>
                    <a:pt x="46626" y="6874222"/>
                  </a:lnTo>
                  <a:lnTo>
                    <a:pt x="35318" y="6828303"/>
                  </a:lnTo>
                  <a:lnTo>
                    <a:pt x="31412" y="6779898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9549765" h="7110095">
                  <a:moveTo>
                    <a:pt x="9219614" y="7078318"/>
                  </a:moveTo>
                  <a:lnTo>
                    <a:pt x="329833" y="7078318"/>
                  </a:lnTo>
                  <a:lnTo>
                    <a:pt x="329833" y="7109731"/>
                  </a:lnTo>
                  <a:lnTo>
                    <a:pt x="9219614" y="7109731"/>
                  </a:lnTo>
                  <a:lnTo>
                    <a:pt x="9219614" y="7078318"/>
                  </a:lnTo>
                  <a:close/>
                </a:path>
                <a:path w="9549765" h="7110095">
                  <a:moveTo>
                    <a:pt x="9219614" y="0"/>
                  </a:moveTo>
                  <a:lnTo>
                    <a:pt x="9219614" y="31412"/>
                  </a:lnTo>
                  <a:lnTo>
                    <a:pt x="9268019" y="35318"/>
                  </a:lnTo>
                  <a:lnTo>
                    <a:pt x="9313938" y="46626"/>
                  </a:lnTo>
                  <a:lnTo>
                    <a:pt x="9356755" y="64721"/>
                  </a:lnTo>
                  <a:lnTo>
                    <a:pt x="9395857" y="88990"/>
                  </a:lnTo>
                  <a:lnTo>
                    <a:pt x="9430629" y="118817"/>
                  </a:lnTo>
                  <a:lnTo>
                    <a:pt x="9460456" y="153589"/>
                  </a:lnTo>
                  <a:lnTo>
                    <a:pt x="9484725" y="192691"/>
                  </a:lnTo>
                  <a:lnTo>
                    <a:pt x="9502821" y="235509"/>
                  </a:lnTo>
                  <a:lnTo>
                    <a:pt x="9514128" y="281427"/>
                  </a:lnTo>
                  <a:lnTo>
                    <a:pt x="9518034" y="329832"/>
                  </a:lnTo>
                  <a:lnTo>
                    <a:pt x="9518034" y="6779898"/>
                  </a:lnTo>
                  <a:lnTo>
                    <a:pt x="9514128" y="6828303"/>
                  </a:lnTo>
                  <a:lnTo>
                    <a:pt x="9502821" y="6874222"/>
                  </a:lnTo>
                  <a:lnTo>
                    <a:pt x="9484725" y="6917039"/>
                  </a:lnTo>
                  <a:lnTo>
                    <a:pt x="9460456" y="6956141"/>
                  </a:lnTo>
                  <a:lnTo>
                    <a:pt x="9430629" y="6990913"/>
                  </a:lnTo>
                  <a:lnTo>
                    <a:pt x="9395857" y="7020740"/>
                  </a:lnTo>
                  <a:lnTo>
                    <a:pt x="9356755" y="7045009"/>
                  </a:lnTo>
                  <a:lnTo>
                    <a:pt x="9313938" y="7063104"/>
                  </a:lnTo>
                  <a:lnTo>
                    <a:pt x="9268019" y="7074412"/>
                  </a:lnTo>
                  <a:lnTo>
                    <a:pt x="9219614" y="7078318"/>
                  </a:lnTo>
                  <a:lnTo>
                    <a:pt x="9219614" y="7109731"/>
                  </a:lnTo>
                  <a:lnTo>
                    <a:pt x="9268354" y="7106154"/>
                  </a:lnTo>
                  <a:lnTo>
                    <a:pt x="9314874" y="7095766"/>
                  </a:lnTo>
                  <a:lnTo>
                    <a:pt x="9358663" y="7079075"/>
                  </a:lnTo>
                  <a:lnTo>
                    <a:pt x="9399212" y="7056593"/>
                  </a:lnTo>
                  <a:lnTo>
                    <a:pt x="9436009" y="7028828"/>
                  </a:lnTo>
                  <a:lnTo>
                    <a:pt x="9468545" y="6996292"/>
                  </a:lnTo>
                  <a:lnTo>
                    <a:pt x="9496309" y="6959495"/>
                  </a:lnTo>
                  <a:lnTo>
                    <a:pt x="9518791" y="6918947"/>
                  </a:lnTo>
                  <a:lnTo>
                    <a:pt x="9535482" y="6875158"/>
                  </a:lnTo>
                  <a:lnTo>
                    <a:pt x="9545871" y="6828638"/>
                  </a:lnTo>
                  <a:lnTo>
                    <a:pt x="9549447" y="6779898"/>
                  </a:lnTo>
                  <a:lnTo>
                    <a:pt x="9549447" y="329832"/>
                  </a:lnTo>
                  <a:lnTo>
                    <a:pt x="9545871" y="281092"/>
                  </a:lnTo>
                  <a:lnTo>
                    <a:pt x="9535482" y="234572"/>
                  </a:lnTo>
                  <a:lnTo>
                    <a:pt x="9518791" y="190783"/>
                  </a:lnTo>
                  <a:lnTo>
                    <a:pt x="9496309" y="150235"/>
                  </a:lnTo>
                  <a:lnTo>
                    <a:pt x="9468544" y="113438"/>
                  </a:lnTo>
                  <a:lnTo>
                    <a:pt x="9436008" y="80902"/>
                  </a:lnTo>
                  <a:lnTo>
                    <a:pt x="9399211" y="53138"/>
                  </a:lnTo>
                  <a:lnTo>
                    <a:pt x="9358663" y="30655"/>
                  </a:lnTo>
                  <a:lnTo>
                    <a:pt x="9314874" y="13964"/>
                  </a:lnTo>
                  <a:lnTo>
                    <a:pt x="9268354" y="3576"/>
                  </a:lnTo>
                  <a:lnTo>
                    <a:pt x="9219614" y="0"/>
                  </a:lnTo>
                  <a:close/>
                </a:path>
                <a:path w="9549765" h="7110095">
                  <a:moveTo>
                    <a:pt x="9219614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9219614" y="31412"/>
                  </a:lnTo>
                  <a:lnTo>
                    <a:pt x="92196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575441" y="3136030"/>
            <a:ext cx="4041775" cy="3141345"/>
            <a:chOff x="15575441" y="3136030"/>
            <a:chExt cx="4041775" cy="31413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5441" y="3136030"/>
              <a:ext cx="4041761" cy="31412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617325" y="3136030"/>
              <a:ext cx="3958590" cy="3057525"/>
            </a:xfrm>
            <a:custGeom>
              <a:avLst/>
              <a:gdLst/>
              <a:ahLst/>
              <a:cxnLst/>
              <a:rect l="l" t="t" r="r" b="b"/>
              <a:pathLst>
                <a:path w="3958590" h="3057525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2727665"/>
                  </a:lnTo>
                  <a:lnTo>
                    <a:pt x="3576" y="2776405"/>
                  </a:lnTo>
                  <a:lnTo>
                    <a:pt x="13964" y="2822925"/>
                  </a:lnTo>
                  <a:lnTo>
                    <a:pt x="30655" y="2866714"/>
                  </a:lnTo>
                  <a:lnTo>
                    <a:pt x="53138" y="2907263"/>
                  </a:lnTo>
                  <a:lnTo>
                    <a:pt x="80902" y="2944060"/>
                  </a:lnTo>
                  <a:lnTo>
                    <a:pt x="113438" y="2976596"/>
                  </a:lnTo>
                  <a:lnTo>
                    <a:pt x="150235" y="3004360"/>
                  </a:lnTo>
                  <a:lnTo>
                    <a:pt x="190783" y="3026843"/>
                  </a:lnTo>
                  <a:lnTo>
                    <a:pt x="234572" y="3043533"/>
                  </a:lnTo>
                  <a:lnTo>
                    <a:pt x="281092" y="3053922"/>
                  </a:lnTo>
                  <a:lnTo>
                    <a:pt x="329832" y="3057498"/>
                  </a:lnTo>
                  <a:lnTo>
                    <a:pt x="329832" y="3026085"/>
                  </a:lnTo>
                  <a:lnTo>
                    <a:pt x="281427" y="3022180"/>
                  </a:lnTo>
                  <a:lnTo>
                    <a:pt x="235508" y="3010872"/>
                  </a:lnTo>
                  <a:lnTo>
                    <a:pt x="192691" y="2992776"/>
                  </a:lnTo>
                  <a:lnTo>
                    <a:pt x="153589" y="2968508"/>
                  </a:lnTo>
                  <a:lnTo>
                    <a:pt x="118817" y="2938680"/>
                  </a:lnTo>
                  <a:lnTo>
                    <a:pt x="88990" y="2903908"/>
                  </a:lnTo>
                  <a:lnTo>
                    <a:pt x="64721" y="2864806"/>
                  </a:lnTo>
                  <a:lnTo>
                    <a:pt x="46626" y="2821989"/>
                  </a:lnTo>
                  <a:lnTo>
                    <a:pt x="35318" y="2776070"/>
                  </a:lnTo>
                  <a:lnTo>
                    <a:pt x="31412" y="2727665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3958590" h="3057525">
                  <a:moveTo>
                    <a:pt x="3628161" y="3026085"/>
                  </a:moveTo>
                  <a:lnTo>
                    <a:pt x="329832" y="3026085"/>
                  </a:lnTo>
                  <a:lnTo>
                    <a:pt x="329832" y="3057498"/>
                  </a:lnTo>
                  <a:lnTo>
                    <a:pt x="3628161" y="3057498"/>
                  </a:lnTo>
                  <a:lnTo>
                    <a:pt x="3628161" y="3026085"/>
                  </a:lnTo>
                  <a:close/>
                </a:path>
                <a:path w="3958590" h="3057525">
                  <a:moveTo>
                    <a:pt x="3628161" y="0"/>
                  </a:moveTo>
                  <a:lnTo>
                    <a:pt x="3628161" y="31412"/>
                  </a:lnTo>
                  <a:lnTo>
                    <a:pt x="3676567" y="35318"/>
                  </a:lnTo>
                  <a:lnTo>
                    <a:pt x="3722485" y="46626"/>
                  </a:lnTo>
                  <a:lnTo>
                    <a:pt x="3765303" y="64721"/>
                  </a:lnTo>
                  <a:lnTo>
                    <a:pt x="3804404" y="88990"/>
                  </a:lnTo>
                  <a:lnTo>
                    <a:pt x="3839176" y="118817"/>
                  </a:lnTo>
                  <a:lnTo>
                    <a:pt x="3869004" y="153589"/>
                  </a:lnTo>
                  <a:lnTo>
                    <a:pt x="3893272" y="192691"/>
                  </a:lnTo>
                  <a:lnTo>
                    <a:pt x="3911368" y="235509"/>
                  </a:lnTo>
                  <a:lnTo>
                    <a:pt x="3922676" y="281427"/>
                  </a:lnTo>
                  <a:lnTo>
                    <a:pt x="3926582" y="329832"/>
                  </a:lnTo>
                  <a:lnTo>
                    <a:pt x="3926582" y="2727665"/>
                  </a:lnTo>
                  <a:lnTo>
                    <a:pt x="3922676" y="2776070"/>
                  </a:lnTo>
                  <a:lnTo>
                    <a:pt x="3911368" y="2821989"/>
                  </a:lnTo>
                  <a:lnTo>
                    <a:pt x="3893272" y="2864806"/>
                  </a:lnTo>
                  <a:lnTo>
                    <a:pt x="3869004" y="2903908"/>
                  </a:lnTo>
                  <a:lnTo>
                    <a:pt x="3839176" y="2938680"/>
                  </a:lnTo>
                  <a:lnTo>
                    <a:pt x="3804404" y="2968508"/>
                  </a:lnTo>
                  <a:lnTo>
                    <a:pt x="3765303" y="2992776"/>
                  </a:lnTo>
                  <a:lnTo>
                    <a:pt x="3722485" y="3010872"/>
                  </a:lnTo>
                  <a:lnTo>
                    <a:pt x="3676567" y="3022180"/>
                  </a:lnTo>
                  <a:lnTo>
                    <a:pt x="3628161" y="3026085"/>
                  </a:lnTo>
                  <a:lnTo>
                    <a:pt x="3628161" y="3057498"/>
                  </a:lnTo>
                  <a:lnTo>
                    <a:pt x="3676902" y="3053922"/>
                  </a:lnTo>
                  <a:lnTo>
                    <a:pt x="3723421" y="3043533"/>
                  </a:lnTo>
                  <a:lnTo>
                    <a:pt x="3767211" y="3026843"/>
                  </a:lnTo>
                  <a:lnTo>
                    <a:pt x="3807759" y="3004360"/>
                  </a:lnTo>
                  <a:lnTo>
                    <a:pt x="3844556" y="2976596"/>
                  </a:lnTo>
                  <a:lnTo>
                    <a:pt x="3877092" y="2944060"/>
                  </a:lnTo>
                  <a:lnTo>
                    <a:pt x="3904856" y="2907263"/>
                  </a:lnTo>
                  <a:lnTo>
                    <a:pt x="3927339" y="2866714"/>
                  </a:lnTo>
                  <a:lnTo>
                    <a:pt x="3944029" y="2822925"/>
                  </a:lnTo>
                  <a:lnTo>
                    <a:pt x="3954418" y="2776405"/>
                  </a:lnTo>
                  <a:lnTo>
                    <a:pt x="3957994" y="2727665"/>
                  </a:lnTo>
                  <a:lnTo>
                    <a:pt x="3957994" y="329832"/>
                  </a:lnTo>
                  <a:lnTo>
                    <a:pt x="3954418" y="281092"/>
                  </a:lnTo>
                  <a:lnTo>
                    <a:pt x="3944029" y="234572"/>
                  </a:lnTo>
                  <a:lnTo>
                    <a:pt x="3927339" y="190783"/>
                  </a:lnTo>
                  <a:lnTo>
                    <a:pt x="3904856" y="150235"/>
                  </a:lnTo>
                  <a:lnTo>
                    <a:pt x="3877092" y="113438"/>
                  </a:lnTo>
                  <a:lnTo>
                    <a:pt x="3844556" y="80902"/>
                  </a:lnTo>
                  <a:lnTo>
                    <a:pt x="3807759" y="53138"/>
                  </a:lnTo>
                  <a:lnTo>
                    <a:pt x="3767211" y="30655"/>
                  </a:lnTo>
                  <a:lnTo>
                    <a:pt x="3723421" y="13964"/>
                  </a:lnTo>
                  <a:lnTo>
                    <a:pt x="3676902" y="3576"/>
                  </a:lnTo>
                  <a:lnTo>
                    <a:pt x="3628161" y="0"/>
                  </a:lnTo>
                  <a:close/>
                </a:path>
                <a:path w="3958590" h="3057525">
                  <a:moveTo>
                    <a:pt x="3628161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3628161" y="31412"/>
                  </a:lnTo>
                  <a:lnTo>
                    <a:pt x="36281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98420" y="1942349"/>
            <a:ext cx="5057775" cy="5141595"/>
            <a:chOff x="298420" y="1942349"/>
            <a:chExt cx="5057775" cy="514159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420" y="1942349"/>
              <a:ext cx="2806197" cy="51412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0303" y="1942349"/>
              <a:ext cx="2722880" cy="5057775"/>
            </a:xfrm>
            <a:custGeom>
              <a:avLst/>
              <a:gdLst/>
              <a:ahLst/>
              <a:cxnLst/>
              <a:rect l="l" t="t" r="r" b="b"/>
              <a:pathLst>
                <a:path w="2722880" h="5057775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4727604"/>
                  </a:lnTo>
                  <a:lnTo>
                    <a:pt x="3576" y="4776345"/>
                  </a:lnTo>
                  <a:lnTo>
                    <a:pt x="13964" y="4822864"/>
                  </a:lnTo>
                  <a:lnTo>
                    <a:pt x="30655" y="4866653"/>
                  </a:lnTo>
                  <a:lnTo>
                    <a:pt x="53138" y="4907202"/>
                  </a:lnTo>
                  <a:lnTo>
                    <a:pt x="80902" y="4943999"/>
                  </a:lnTo>
                  <a:lnTo>
                    <a:pt x="113438" y="4976535"/>
                  </a:lnTo>
                  <a:lnTo>
                    <a:pt x="150235" y="5004299"/>
                  </a:lnTo>
                  <a:lnTo>
                    <a:pt x="190783" y="5026782"/>
                  </a:lnTo>
                  <a:lnTo>
                    <a:pt x="234572" y="5043472"/>
                  </a:lnTo>
                  <a:lnTo>
                    <a:pt x="281092" y="5053861"/>
                  </a:lnTo>
                  <a:lnTo>
                    <a:pt x="329832" y="5057437"/>
                  </a:lnTo>
                  <a:lnTo>
                    <a:pt x="329832" y="5026024"/>
                  </a:lnTo>
                  <a:lnTo>
                    <a:pt x="281427" y="5022119"/>
                  </a:lnTo>
                  <a:lnTo>
                    <a:pt x="235509" y="5010811"/>
                  </a:lnTo>
                  <a:lnTo>
                    <a:pt x="192691" y="4992715"/>
                  </a:lnTo>
                  <a:lnTo>
                    <a:pt x="153589" y="4968447"/>
                  </a:lnTo>
                  <a:lnTo>
                    <a:pt x="118817" y="4938619"/>
                  </a:lnTo>
                  <a:lnTo>
                    <a:pt x="88990" y="4903847"/>
                  </a:lnTo>
                  <a:lnTo>
                    <a:pt x="64721" y="4864746"/>
                  </a:lnTo>
                  <a:lnTo>
                    <a:pt x="46626" y="4821928"/>
                  </a:lnTo>
                  <a:lnTo>
                    <a:pt x="35318" y="4776010"/>
                  </a:lnTo>
                  <a:lnTo>
                    <a:pt x="31412" y="4727604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2722880" h="5057775">
                  <a:moveTo>
                    <a:pt x="2392597" y="5026024"/>
                  </a:moveTo>
                  <a:lnTo>
                    <a:pt x="329832" y="5026024"/>
                  </a:lnTo>
                  <a:lnTo>
                    <a:pt x="329832" y="5057437"/>
                  </a:lnTo>
                  <a:lnTo>
                    <a:pt x="2392597" y="5057437"/>
                  </a:lnTo>
                  <a:lnTo>
                    <a:pt x="2392597" y="5026024"/>
                  </a:lnTo>
                  <a:close/>
                </a:path>
                <a:path w="2722880" h="5057775">
                  <a:moveTo>
                    <a:pt x="2392597" y="0"/>
                  </a:moveTo>
                  <a:lnTo>
                    <a:pt x="2392597" y="31412"/>
                  </a:lnTo>
                  <a:lnTo>
                    <a:pt x="2441002" y="35318"/>
                  </a:lnTo>
                  <a:lnTo>
                    <a:pt x="2486921" y="46626"/>
                  </a:lnTo>
                  <a:lnTo>
                    <a:pt x="2529738" y="64721"/>
                  </a:lnTo>
                  <a:lnTo>
                    <a:pt x="2568840" y="88990"/>
                  </a:lnTo>
                  <a:lnTo>
                    <a:pt x="2603612" y="118817"/>
                  </a:lnTo>
                  <a:lnTo>
                    <a:pt x="2633439" y="153589"/>
                  </a:lnTo>
                  <a:lnTo>
                    <a:pt x="2657708" y="192691"/>
                  </a:lnTo>
                  <a:lnTo>
                    <a:pt x="2675803" y="235509"/>
                  </a:lnTo>
                  <a:lnTo>
                    <a:pt x="2687111" y="281427"/>
                  </a:lnTo>
                  <a:lnTo>
                    <a:pt x="2691017" y="329832"/>
                  </a:lnTo>
                  <a:lnTo>
                    <a:pt x="2691017" y="4727604"/>
                  </a:lnTo>
                  <a:lnTo>
                    <a:pt x="2687111" y="4776010"/>
                  </a:lnTo>
                  <a:lnTo>
                    <a:pt x="2675803" y="4821928"/>
                  </a:lnTo>
                  <a:lnTo>
                    <a:pt x="2657708" y="4864746"/>
                  </a:lnTo>
                  <a:lnTo>
                    <a:pt x="2633439" y="4903847"/>
                  </a:lnTo>
                  <a:lnTo>
                    <a:pt x="2603612" y="4938619"/>
                  </a:lnTo>
                  <a:lnTo>
                    <a:pt x="2568840" y="4968447"/>
                  </a:lnTo>
                  <a:lnTo>
                    <a:pt x="2529738" y="4992715"/>
                  </a:lnTo>
                  <a:lnTo>
                    <a:pt x="2486921" y="5010811"/>
                  </a:lnTo>
                  <a:lnTo>
                    <a:pt x="2441002" y="5022119"/>
                  </a:lnTo>
                  <a:lnTo>
                    <a:pt x="2392597" y="5026024"/>
                  </a:lnTo>
                  <a:lnTo>
                    <a:pt x="2392597" y="5057437"/>
                  </a:lnTo>
                  <a:lnTo>
                    <a:pt x="2441337" y="5053861"/>
                  </a:lnTo>
                  <a:lnTo>
                    <a:pt x="2487857" y="5043472"/>
                  </a:lnTo>
                  <a:lnTo>
                    <a:pt x="2531646" y="5026782"/>
                  </a:lnTo>
                  <a:lnTo>
                    <a:pt x="2572194" y="5004299"/>
                  </a:lnTo>
                  <a:lnTo>
                    <a:pt x="2608991" y="4976535"/>
                  </a:lnTo>
                  <a:lnTo>
                    <a:pt x="2641527" y="4943999"/>
                  </a:lnTo>
                  <a:lnTo>
                    <a:pt x="2669292" y="4907202"/>
                  </a:lnTo>
                  <a:lnTo>
                    <a:pt x="2691774" y="4866653"/>
                  </a:lnTo>
                  <a:lnTo>
                    <a:pt x="2708465" y="4822864"/>
                  </a:lnTo>
                  <a:lnTo>
                    <a:pt x="2718853" y="4776345"/>
                  </a:lnTo>
                  <a:lnTo>
                    <a:pt x="2722430" y="4727604"/>
                  </a:lnTo>
                  <a:lnTo>
                    <a:pt x="2722430" y="329832"/>
                  </a:lnTo>
                  <a:lnTo>
                    <a:pt x="2718853" y="281092"/>
                  </a:lnTo>
                  <a:lnTo>
                    <a:pt x="2708465" y="234572"/>
                  </a:lnTo>
                  <a:lnTo>
                    <a:pt x="2691774" y="190783"/>
                  </a:lnTo>
                  <a:lnTo>
                    <a:pt x="2669292" y="150235"/>
                  </a:lnTo>
                  <a:lnTo>
                    <a:pt x="2641527" y="113438"/>
                  </a:lnTo>
                  <a:lnTo>
                    <a:pt x="2608991" y="80902"/>
                  </a:lnTo>
                  <a:lnTo>
                    <a:pt x="2572194" y="53138"/>
                  </a:lnTo>
                  <a:lnTo>
                    <a:pt x="2531646" y="30655"/>
                  </a:lnTo>
                  <a:lnTo>
                    <a:pt x="2487857" y="13964"/>
                  </a:lnTo>
                  <a:lnTo>
                    <a:pt x="2441337" y="3576"/>
                  </a:lnTo>
                  <a:lnTo>
                    <a:pt x="2392597" y="0"/>
                  </a:lnTo>
                  <a:close/>
                </a:path>
                <a:path w="2722880" h="5057775">
                  <a:moveTo>
                    <a:pt x="2392597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2392597" y="31412"/>
                  </a:lnTo>
                  <a:lnTo>
                    <a:pt x="23925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5559" y="2937083"/>
              <a:ext cx="2230298" cy="30574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67442" y="2937083"/>
              <a:ext cx="2146935" cy="2974340"/>
            </a:xfrm>
            <a:custGeom>
              <a:avLst/>
              <a:gdLst/>
              <a:ahLst/>
              <a:cxnLst/>
              <a:rect l="l" t="t" r="r" b="b"/>
              <a:pathLst>
                <a:path w="2146935" h="2974340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2643898"/>
                  </a:lnTo>
                  <a:lnTo>
                    <a:pt x="3576" y="2692638"/>
                  </a:lnTo>
                  <a:lnTo>
                    <a:pt x="13964" y="2739158"/>
                  </a:lnTo>
                  <a:lnTo>
                    <a:pt x="30655" y="2782947"/>
                  </a:lnTo>
                  <a:lnTo>
                    <a:pt x="53138" y="2823496"/>
                  </a:lnTo>
                  <a:lnTo>
                    <a:pt x="80902" y="2860293"/>
                  </a:lnTo>
                  <a:lnTo>
                    <a:pt x="113438" y="2892829"/>
                  </a:lnTo>
                  <a:lnTo>
                    <a:pt x="150235" y="2920593"/>
                  </a:lnTo>
                  <a:lnTo>
                    <a:pt x="190783" y="2943075"/>
                  </a:lnTo>
                  <a:lnTo>
                    <a:pt x="234572" y="2959766"/>
                  </a:lnTo>
                  <a:lnTo>
                    <a:pt x="281092" y="2970155"/>
                  </a:lnTo>
                  <a:lnTo>
                    <a:pt x="329832" y="2973731"/>
                  </a:lnTo>
                  <a:lnTo>
                    <a:pt x="329832" y="2942318"/>
                  </a:lnTo>
                  <a:lnTo>
                    <a:pt x="281427" y="2938412"/>
                  </a:lnTo>
                  <a:lnTo>
                    <a:pt x="235509" y="2927105"/>
                  </a:lnTo>
                  <a:lnTo>
                    <a:pt x="192691" y="2909009"/>
                  </a:lnTo>
                  <a:lnTo>
                    <a:pt x="153589" y="2884740"/>
                  </a:lnTo>
                  <a:lnTo>
                    <a:pt x="118817" y="2854913"/>
                  </a:lnTo>
                  <a:lnTo>
                    <a:pt x="88990" y="2820141"/>
                  </a:lnTo>
                  <a:lnTo>
                    <a:pt x="64721" y="2781039"/>
                  </a:lnTo>
                  <a:lnTo>
                    <a:pt x="46626" y="2738222"/>
                  </a:lnTo>
                  <a:lnTo>
                    <a:pt x="35318" y="2692303"/>
                  </a:lnTo>
                  <a:lnTo>
                    <a:pt x="31412" y="2643898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2146935" h="2974340">
                  <a:moveTo>
                    <a:pt x="1816698" y="2942318"/>
                  </a:moveTo>
                  <a:lnTo>
                    <a:pt x="329832" y="2942318"/>
                  </a:lnTo>
                  <a:lnTo>
                    <a:pt x="329832" y="2973731"/>
                  </a:lnTo>
                  <a:lnTo>
                    <a:pt x="1816698" y="2973731"/>
                  </a:lnTo>
                  <a:lnTo>
                    <a:pt x="1816698" y="2942318"/>
                  </a:lnTo>
                  <a:close/>
                </a:path>
                <a:path w="2146935" h="2974340">
                  <a:moveTo>
                    <a:pt x="1816698" y="0"/>
                  </a:moveTo>
                  <a:lnTo>
                    <a:pt x="1816698" y="31412"/>
                  </a:lnTo>
                  <a:lnTo>
                    <a:pt x="1865103" y="35318"/>
                  </a:lnTo>
                  <a:lnTo>
                    <a:pt x="1911022" y="46626"/>
                  </a:lnTo>
                  <a:lnTo>
                    <a:pt x="1953839" y="64721"/>
                  </a:lnTo>
                  <a:lnTo>
                    <a:pt x="1992941" y="88990"/>
                  </a:lnTo>
                  <a:lnTo>
                    <a:pt x="2027713" y="118817"/>
                  </a:lnTo>
                  <a:lnTo>
                    <a:pt x="2057541" y="153589"/>
                  </a:lnTo>
                  <a:lnTo>
                    <a:pt x="2081809" y="192691"/>
                  </a:lnTo>
                  <a:lnTo>
                    <a:pt x="2099905" y="235509"/>
                  </a:lnTo>
                  <a:lnTo>
                    <a:pt x="2111213" y="281427"/>
                  </a:lnTo>
                  <a:lnTo>
                    <a:pt x="2115118" y="329832"/>
                  </a:lnTo>
                  <a:lnTo>
                    <a:pt x="2115118" y="2643898"/>
                  </a:lnTo>
                  <a:lnTo>
                    <a:pt x="2111213" y="2692303"/>
                  </a:lnTo>
                  <a:lnTo>
                    <a:pt x="2099905" y="2738222"/>
                  </a:lnTo>
                  <a:lnTo>
                    <a:pt x="2081809" y="2781039"/>
                  </a:lnTo>
                  <a:lnTo>
                    <a:pt x="2057541" y="2820141"/>
                  </a:lnTo>
                  <a:lnTo>
                    <a:pt x="2027713" y="2854913"/>
                  </a:lnTo>
                  <a:lnTo>
                    <a:pt x="1992941" y="2884740"/>
                  </a:lnTo>
                  <a:lnTo>
                    <a:pt x="1953839" y="2909009"/>
                  </a:lnTo>
                  <a:lnTo>
                    <a:pt x="1911022" y="2927105"/>
                  </a:lnTo>
                  <a:lnTo>
                    <a:pt x="1865103" y="2938412"/>
                  </a:lnTo>
                  <a:lnTo>
                    <a:pt x="1816698" y="2942318"/>
                  </a:lnTo>
                  <a:lnTo>
                    <a:pt x="1816698" y="2973731"/>
                  </a:lnTo>
                  <a:lnTo>
                    <a:pt x="1865438" y="2970155"/>
                  </a:lnTo>
                  <a:lnTo>
                    <a:pt x="1911958" y="2959766"/>
                  </a:lnTo>
                  <a:lnTo>
                    <a:pt x="1955747" y="2943075"/>
                  </a:lnTo>
                  <a:lnTo>
                    <a:pt x="1996296" y="2920593"/>
                  </a:lnTo>
                  <a:lnTo>
                    <a:pt x="2033093" y="2892829"/>
                  </a:lnTo>
                  <a:lnTo>
                    <a:pt x="2065629" y="2860293"/>
                  </a:lnTo>
                  <a:lnTo>
                    <a:pt x="2093393" y="2823496"/>
                  </a:lnTo>
                  <a:lnTo>
                    <a:pt x="2115876" y="2782947"/>
                  </a:lnTo>
                  <a:lnTo>
                    <a:pt x="2132566" y="2739158"/>
                  </a:lnTo>
                  <a:lnTo>
                    <a:pt x="2142955" y="2692638"/>
                  </a:lnTo>
                  <a:lnTo>
                    <a:pt x="2146531" y="2643898"/>
                  </a:lnTo>
                  <a:lnTo>
                    <a:pt x="2146531" y="329832"/>
                  </a:lnTo>
                  <a:lnTo>
                    <a:pt x="2142955" y="281092"/>
                  </a:lnTo>
                  <a:lnTo>
                    <a:pt x="2132566" y="234572"/>
                  </a:lnTo>
                  <a:lnTo>
                    <a:pt x="2115876" y="190783"/>
                  </a:lnTo>
                  <a:lnTo>
                    <a:pt x="2093393" y="150235"/>
                  </a:lnTo>
                  <a:lnTo>
                    <a:pt x="2065629" y="113438"/>
                  </a:lnTo>
                  <a:lnTo>
                    <a:pt x="2033093" y="80902"/>
                  </a:lnTo>
                  <a:lnTo>
                    <a:pt x="1996296" y="53138"/>
                  </a:lnTo>
                  <a:lnTo>
                    <a:pt x="1955747" y="30655"/>
                  </a:lnTo>
                  <a:lnTo>
                    <a:pt x="1911958" y="13964"/>
                  </a:lnTo>
                  <a:lnTo>
                    <a:pt x="1865438" y="3576"/>
                  </a:lnTo>
                  <a:lnTo>
                    <a:pt x="1816698" y="0"/>
                  </a:lnTo>
                  <a:close/>
                </a:path>
                <a:path w="2146935" h="2974340">
                  <a:moveTo>
                    <a:pt x="1816698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1816698" y="31412"/>
                  </a:lnTo>
                  <a:lnTo>
                    <a:pt x="18166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575441" y="6978845"/>
            <a:ext cx="4041775" cy="3350895"/>
            <a:chOff x="15575441" y="6978845"/>
            <a:chExt cx="4041775" cy="335089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5441" y="6978845"/>
              <a:ext cx="4041761" cy="33506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617325" y="6978845"/>
              <a:ext cx="3958590" cy="3267075"/>
            </a:xfrm>
            <a:custGeom>
              <a:avLst/>
              <a:gdLst/>
              <a:ahLst/>
              <a:cxnLst/>
              <a:rect l="l" t="t" r="r" b="b"/>
              <a:pathLst>
                <a:path w="3958590" h="3267075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2937083"/>
                  </a:lnTo>
                  <a:lnTo>
                    <a:pt x="3576" y="2985823"/>
                  </a:lnTo>
                  <a:lnTo>
                    <a:pt x="13964" y="3032343"/>
                  </a:lnTo>
                  <a:lnTo>
                    <a:pt x="30655" y="3076132"/>
                  </a:lnTo>
                  <a:lnTo>
                    <a:pt x="53138" y="3116680"/>
                  </a:lnTo>
                  <a:lnTo>
                    <a:pt x="80902" y="3153477"/>
                  </a:lnTo>
                  <a:lnTo>
                    <a:pt x="113438" y="3186013"/>
                  </a:lnTo>
                  <a:lnTo>
                    <a:pt x="150235" y="3213778"/>
                  </a:lnTo>
                  <a:lnTo>
                    <a:pt x="190783" y="3236260"/>
                  </a:lnTo>
                  <a:lnTo>
                    <a:pt x="234572" y="3252951"/>
                  </a:lnTo>
                  <a:lnTo>
                    <a:pt x="281092" y="3263339"/>
                  </a:lnTo>
                  <a:lnTo>
                    <a:pt x="329832" y="3266916"/>
                  </a:lnTo>
                  <a:lnTo>
                    <a:pt x="329832" y="3235503"/>
                  </a:lnTo>
                  <a:lnTo>
                    <a:pt x="281427" y="3231597"/>
                  </a:lnTo>
                  <a:lnTo>
                    <a:pt x="235508" y="3220289"/>
                  </a:lnTo>
                  <a:lnTo>
                    <a:pt x="192691" y="3202194"/>
                  </a:lnTo>
                  <a:lnTo>
                    <a:pt x="153589" y="3177925"/>
                  </a:lnTo>
                  <a:lnTo>
                    <a:pt x="118817" y="3148098"/>
                  </a:lnTo>
                  <a:lnTo>
                    <a:pt x="88990" y="3113326"/>
                  </a:lnTo>
                  <a:lnTo>
                    <a:pt x="64721" y="3074224"/>
                  </a:lnTo>
                  <a:lnTo>
                    <a:pt x="46626" y="3031407"/>
                  </a:lnTo>
                  <a:lnTo>
                    <a:pt x="35318" y="2985488"/>
                  </a:lnTo>
                  <a:lnTo>
                    <a:pt x="31412" y="2937083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3958590" h="3267075">
                  <a:moveTo>
                    <a:pt x="3628161" y="3235503"/>
                  </a:moveTo>
                  <a:lnTo>
                    <a:pt x="329832" y="3235503"/>
                  </a:lnTo>
                  <a:lnTo>
                    <a:pt x="329832" y="3266916"/>
                  </a:lnTo>
                  <a:lnTo>
                    <a:pt x="3628161" y="3266916"/>
                  </a:lnTo>
                  <a:lnTo>
                    <a:pt x="3628161" y="3235503"/>
                  </a:lnTo>
                  <a:close/>
                </a:path>
                <a:path w="3958590" h="3267075">
                  <a:moveTo>
                    <a:pt x="3628161" y="0"/>
                  </a:moveTo>
                  <a:lnTo>
                    <a:pt x="3628161" y="31412"/>
                  </a:lnTo>
                  <a:lnTo>
                    <a:pt x="3676567" y="35318"/>
                  </a:lnTo>
                  <a:lnTo>
                    <a:pt x="3722485" y="46626"/>
                  </a:lnTo>
                  <a:lnTo>
                    <a:pt x="3765303" y="64721"/>
                  </a:lnTo>
                  <a:lnTo>
                    <a:pt x="3804404" y="88990"/>
                  </a:lnTo>
                  <a:lnTo>
                    <a:pt x="3839176" y="118817"/>
                  </a:lnTo>
                  <a:lnTo>
                    <a:pt x="3869004" y="153589"/>
                  </a:lnTo>
                  <a:lnTo>
                    <a:pt x="3893272" y="192691"/>
                  </a:lnTo>
                  <a:lnTo>
                    <a:pt x="3911368" y="235509"/>
                  </a:lnTo>
                  <a:lnTo>
                    <a:pt x="3922676" y="281427"/>
                  </a:lnTo>
                  <a:lnTo>
                    <a:pt x="3926582" y="329832"/>
                  </a:lnTo>
                  <a:lnTo>
                    <a:pt x="3926582" y="2937083"/>
                  </a:lnTo>
                  <a:lnTo>
                    <a:pt x="3922676" y="2985488"/>
                  </a:lnTo>
                  <a:lnTo>
                    <a:pt x="3911368" y="3031407"/>
                  </a:lnTo>
                  <a:lnTo>
                    <a:pt x="3893272" y="3074224"/>
                  </a:lnTo>
                  <a:lnTo>
                    <a:pt x="3869004" y="3113326"/>
                  </a:lnTo>
                  <a:lnTo>
                    <a:pt x="3839176" y="3148098"/>
                  </a:lnTo>
                  <a:lnTo>
                    <a:pt x="3804404" y="3177925"/>
                  </a:lnTo>
                  <a:lnTo>
                    <a:pt x="3765303" y="3202194"/>
                  </a:lnTo>
                  <a:lnTo>
                    <a:pt x="3722485" y="3220289"/>
                  </a:lnTo>
                  <a:lnTo>
                    <a:pt x="3676567" y="3231597"/>
                  </a:lnTo>
                  <a:lnTo>
                    <a:pt x="3628161" y="3235503"/>
                  </a:lnTo>
                  <a:lnTo>
                    <a:pt x="3628161" y="3266916"/>
                  </a:lnTo>
                  <a:lnTo>
                    <a:pt x="3676902" y="3263339"/>
                  </a:lnTo>
                  <a:lnTo>
                    <a:pt x="3723421" y="3252951"/>
                  </a:lnTo>
                  <a:lnTo>
                    <a:pt x="3767211" y="3236260"/>
                  </a:lnTo>
                  <a:lnTo>
                    <a:pt x="3807759" y="3213778"/>
                  </a:lnTo>
                  <a:lnTo>
                    <a:pt x="3844556" y="3186013"/>
                  </a:lnTo>
                  <a:lnTo>
                    <a:pt x="3877092" y="3153477"/>
                  </a:lnTo>
                  <a:lnTo>
                    <a:pt x="3904856" y="3116680"/>
                  </a:lnTo>
                  <a:lnTo>
                    <a:pt x="3927339" y="3076132"/>
                  </a:lnTo>
                  <a:lnTo>
                    <a:pt x="3944029" y="3032343"/>
                  </a:lnTo>
                  <a:lnTo>
                    <a:pt x="3954418" y="2985823"/>
                  </a:lnTo>
                  <a:lnTo>
                    <a:pt x="3957994" y="2937083"/>
                  </a:lnTo>
                  <a:lnTo>
                    <a:pt x="3957994" y="329832"/>
                  </a:lnTo>
                  <a:lnTo>
                    <a:pt x="3954418" y="281092"/>
                  </a:lnTo>
                  <a:lnTo>
                    <a:pt x="3944029" y="234572"/>
                  </a:lnTo>
                  <a:lnTo>
                    <a:pt x="3927339" y="190783"/>
                  </a:lnTo>
                  <a:lnTo>
                    <a:pt x="3904856" y="150235"/>
                  </a:lnTo>
                  <a:lnTo>
                    <a:pt x="3877092" y="113438"/>
                  </a:lnTo>
                  <a:lnTo>
                    <a:pt x="3844556" y="80902"/>
                  </a:lnTo>
                  <a:lnTo>
                    <a:pt x="3807759" y="53138"/>
                  </a:lnTo>
                  <a:lnTo>
                    <a:pt x="3767211" y="30655"/>
                  </a:lnTo>
                  <a:lnTo>
                    <a:pt x="3723421" y="13964"/>
                  </a:lnTo>
                  <a:lnTo>
                    <a:pt x="3676902" y="3576"/>
                  </a:lnTo>
                  <a:lnTo>
                    <a:pt x="3628161" y="0"/>
                  </a:lnTo>
                  <a:close/>
                </a:path>
                <a:path w="3958590" h="3267075">
                  <a:moveTo>
                    <a:pt x="3628161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3628161" y="31412"/>
                  </a:lnTo>
                  <a:lnTo>
                    <a:pt x="36281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51827" y="7858399"/>
            <a:ext cx="4617720" cy="2691130"/>
            <a:chOff x="151827" y="7858399"/>
            <a:chExt cx="4617720" cy="269113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827" y="7858399"/>
              <a:ext cx="4617660" cy="26910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3711" y="7858399"/>
              <a:ext cx="4533900" cy="2607310"/>
            </a:xfrm>
            <a:custGeom>
              <a:avLst/>
              <a:gdLst/>
              <a:ahLst/>
              <a:cxnLst/>
              <a:rect l="l" t="t" r="r" b="b"/>
              <a:pathLst>
                <a:path w="4533900" h="2607309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2277417"/>
                  </a:lnTo>
                  <a:lnTo>
                    <a:pt x="3576" y="2326157"/>
                  </a:lnTo>
                  <a:lnTo>
                    <a:pt x="13964" y="2372677"/>
                  </a:lnTo>
                  <a:lnTo>
                    <a:pt x="30655" y="2416466"/>
                  </a:lnTo>
                  <a:lnTo>
                    <a:pt x="53138" y="2457015"/>
                  </a:lnTo>
                  <a:lnTo>
                    <a:pt x="80902" y="2493812"/>
                  </a:lnTo>
                  <a:lnTo>
                    <a:pt x="113438" y="2526348"/>
                  </a:lnTo>
                  <a:lnTo>
                    <a:pt x="150235" y="2554112"/>
                  </a:lnTo>
                  <a:lnTo>
                    <a:pt x="190783" y="2576594"/>
                  </a:lnTo>
                  <a:lnTo>
                    <a:pt x="234572" y="2593285"/>
                  </a:lnTo>
                  <a:lnTo>
                    <a:pt x="281092" y="2603674"/>
                  </a:lnTo>
                  <a:lnTo>
                    <a:pt x="329832" y="2607250"/>
                  </a:lnTo>
                  <a:lnTo>
                    <a:pt x="329832" y="2575837"/>
                  </a:lnTo>
                  <a:lnTo>
                    <a:pt x="281427" y="2571931"/>
                  </a:lnTo>
                  <a:lnTo>
                    <a:pt x="235508" y="2560624"/>
                  </a:lnTo>
                  <a:lnTo>
                    <a:pt x="192691" y="2542528"/>
                  </a:lnTo>
                  <a:lnTo>
                    <a:pt x="153589" y="2518259"/>
                  </a:lnTo>
                  <a:lnTo>
                    <a:pt x="118817" y="2488432"/>
                  </a:lnTo>
                  <a:lnTo>
                    <a:pt x="88990" y="2453660"/>
                  </a:lnTo>
                  <a:lnTo>
                    <a:pt x="64721" y="2414558"/>
                  </a:lnTo>
                  <a:lnTo>
                    <a:pt x="46626" y="2371741"/>
                  </a:lnTo>
                  <a:lnTo>
                    <a:pt x="35318" y="2325822"/>
                  </a:lnTo>
                  <a:lnTo>
                    <a:pt x="31412" y="2277417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4533900" h="2607309">
                  <a:moveTo>
                    <a:pt x="4204060" y="2575837"/>
                  </a:moveTo>
                  <a:lnTo>
                    <a:pt x="329832" y="2575837"/>
                  </a:lnTo>
                  <a:lnTo>
                    <a:pt x="329832" y="2607250"/>
                  </a:lnTo>
                  <a:lnTo>
                    <a:pt x="4204060" y="2607250"/>
                  </a:lnTo>
                  <a:lnTo>
                    <a:pt x="4204060" y="2575837"/>
                  </a:lnTo>
                  <a:close/>
                </a:path>
                <a:path w="4533900" h="2607309">
                  <a:moveTo>
                    <a:pt x="4204060" y="0"/>
                  </a:moveTo>
                  <a:lnTo>
                    <a:pt x="4204060" y="31412"/>
                  </a:lnTo>
                  <a:lnTo>
                    <a:pt x="4252465" y="35318"/>
                  </a:lnTo>
                  <a:lnTo>
                    <a:pt x="4298384" y="46626"/>
                  </a:lnTo>
                  <a:lnTo>
                    <a:pt x="4341201" y="64721"/>
                  </a:lnTo>
                  <a:lnTo>
                    <a:pt x="4380303" y="88990"/>
                  </a:lnTo>
                  <a:lnTo>
                    <a:pt x="4415075" y="118817"/>
                  </a:lnTo>
                  <a:lnTo>
                    <a:pt x="4444902" y="153589"/>
                  </a:lnTo>
                  <a:lnTo>
                    <a:pt x="4469171" y="192691"/>
                  </a:lnTo>
                  <a:lnTo>
                    <a:pt x="4487267" y="235509"/>
                  </a:lnTo>
                  <a:lnTo>
                    <a:pt x="4498574" y="281427"/>
                  </a:lnTo>
                  <a:lnTo>
                    <a:pt x="4502480" y="329832"/>
                  </a:lnTo>
                  <a:lnTo>
                    <a:pt x="4502480" y="2277417"/>
                  </a:lnTo>
                  <a:lnTo>
                    <a:pt x="4498574" y="2325822"/>
                  </a:lnTo>
                  <a:lnTo>
                    <a:pt x="4487267" y="2371741"/>
                  </a:lnTo>
                  <a:lnTo>
                    <a:pt x="4469171" y="2414558"/>
                  </a:lnTo>
                  <a:lnTo>
                    <a:pt x="4444902" y="2453660"/>
                  </a:lnTo>
                  <a:lnTo>
                    <a:pt x="4415075" y="2488432"/>
                  </a:lnTo>
                  <a:lnTo>
                    <a:pt x="4380303" y="2518259"/>
                  </a:lnTo>
                  <a:lnTo>
                    <a:pt x="4341201" y="2542528"/>
                  </a:lnTo>
                  <a:lnTo>
                    <a:pt x="4298384" y="2560624"/>
                  </a:lnTo>
                  <a:lnTo>
                    <a:pt x="4252465" y="2571931"/>
                  </a:lnTo>
                  <a:lnTo>
                    <a:pt x="4204060" y="2575837"/>
                  </a:lnTo>
                  <a:lnTo>
                    <a:pt x="4204060" y="2607250"/>
                  </a:lnTo>
                  <a:lnTo>
                    <a:pt x="4252800" y="2603674"/>
                  </a:lnTo>
                  <a:lnTo>
                    <a:pt x="4299320" y="2593285"/>
                  </a:lnTo>
                  <a:lnTo>
                    <a:pt x="4343109" y="2576594"/>
                  </a:lnTo>
                  <a:lnTo>
                    <a:pt x="4383657" y="2554112"/>
                  </a:lnTo>
                  <a:lnTo>
                    <a:pt x="4420455" y="2526348"/>
                  </a:lnTo>
                  <a:lnTo>
                    <a:pt x="4452990" y="2493812"/>
                  </a:lnTo>
                  <a:lnTo>
                    <a:pt x="4480755" y="2457015"/>
                  </a:lnTo>
                  <a:lnTo>
                    <a:pt x="4503237" y="2416466"/>
                  </a:lnTo>
                  <a:lnTo>
                    <a:pt x="4519928" y="2372677"/>
                  </a:lnTo>
                  <a:lnTo>
                    <a:pt x="4530317" y="2326157"/>
                  </a:lnTo>
                  <a:lnTo>
                    <a:pt x="4533893" y="2277417"/>
                  </a:lnTo>
                  <a:lnTo>
                    <a:pt x="4533893" y="329832"/>
                  </a:lnTo>
                  <a:lnTo>
                    <a:pt x="4530317" y="281092"/>
                  </a:lnTo>
                  <a:lnTo>
                    <a:pt x="4519928" y="234572"/>
                  </a:lnTo>
                  <a:lnTo>
                    <a:pt x="4503237" y="190783"/>
                  </a:lnTo>
                  <a:lnTo>
                    <a:pt x="4480755" y="150235"/>
                  </a:lnTo>
                  <a:lnTo>
                    <a:pt x="4452990" y="113438"/>
                  </a:lnTo>
                  <a:lnTo>
                    <a:pt x="4420455" y="80902"/>
                  </a:lnTo>
                  <a:lnTo>
                    <a:pt x="4383657" y="53138"/>
                  </a:lnTo>
                  <a:lnTo>
                    <a:pt x="4343109" y="30655"/>
                  </a:lnTo>
                  <a:lnTo>
                    <a:pt x="4299320" y="13964"/>
                  </a:lnTo>
                  <a:lnTo>
                    <a:pt x="4252800" y="3576"/>
                  </a:lnTo>
                  <a:lnTo>
                    <a:pt x="4204060" y="0"/>
                  </a:lnTo>
                  <a:close/>
                </a:path>
                <a:path w="4533900" h="2607309">
                  <a:moveTo>
                    <a:pt x="4204060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4204060" y="31412"/>
                  </a:lnTo>
                  <a:lnTo>
                    <a:pt x="4204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738136" y="303655"/>
            <a:ext cx="17047210" cy="10371455"/>
            <a:chOff x="2738136" y="303655"/>
            <a:chExt cx="17047210" cy="1037145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7741" y="1408334"/>
              <a:ext cx="14386996" cy="92667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39624" y="1408334"/>
              <a:ext cx="14303375" cy="9183370"/>
            </a:xfrm>
            <a:custGeom>
              <a:avLst/>
              <a:gdLst/>
              <a:ahLst/>
              <a:cxnLst/>
              <a:rect l="l" t="t" r="r" b="b"/>
              <a:pathLst>
                <a:path w="14303375" h="9183370">
                  <a:moveTo>
                    <a:pt x="329832" y="0"/>
                  </a:moveTo>
                  <a:lnTo>
                    <a:pt x="281092" y="3576"/>
                  </a:lnTo>
                  <a:lnTo>
                    <a:pt x="234572" y="13964"/>
                  </a:lnTo>
                  <a:lnTo>
                    <a:pt x="190783" y="30655"/>
                  </a:lnTo>
                  <a:lnTo>
                    <a:pt x="150235" y="53138"/>
                  </a:lnTo>
                  <a:lnTo>
                    <a:pt x="113438" y="80902"/>
                  </a:lnTo>
                  <a:lnTo>
                    <a:pt x="80902" y="113438"/>
                  </a:lnTo>
                  <a:lnTo>
                    <a:pt x="53138" y="150235"/>
                  </a:lnTo>
                  <a:lnTo>
                    <a:pt x="30655" y="190783"/>
                  </a:lnTo>
                  <a:lnTo>
                    <a:pt x="13964" y="234572"/>
                  </a:lnTo>
                  <a:lnTo>
                    <a:pt x="3576" y="281092"/>
                  </a:lnTo>
                  <a:lnTo>
                    <a:pt x="0" y="329832"/>
                  </a:lnTo>
                  <a:lnTo>
                    <a:pt x="0" y="8853133"/>
                  </a:lnTo>
                  <a:lnTo>
                    <a:pt x="3576" y="8901873"/>
                  </a:lnTo>
                  <a:lnTo>
                    <a:pt x="13964" y="8948393"/>
                  </a:lnTo>
                  <a:lnTo>
                    <a:pt x="30655" y="8992182"/>
                  </a:lnTo>
                  <a:lnTo>
                    <a:pt x="53138" y="9032731"/>
                  </a:lnTo>
                  <a:lnTo>
                    <a:pt x="80902" y="9069528"/>
                  </a:lnTo>
                  <a:lnTo>
                    <a:pt x="113438" y="9102064"/>
                  </a:lnTo>
                  <a:lnTo>
                    <a:pt x="150235" y="9129828"/>
                  </a:lnTo>
                  <a:lnTo>
                    <a:pt x="190783" y="9152310"/>
                  </a:lnTo>
                  <a:lnTo>
                    <a:pt x="234572" y="9169001"/>
                  </a:lnTo>
                  <a:lnTo>
                    <a:pt x="281092" y="9179390"/>
                  </a:lnTo>
                  <a:lnTo>
                    <a:pt x="329832" y="9182966"/>
                  </a:lnTo>
                  <a:lnTo>
                    <a:pt x="329832" y="9151553"/>
                  </a:lnTo>
                  <a:lnTo>
                    <a:pt x="281427" y="9147647"/>
                  </a:lnTo>
                  <a:lnTo>
                    <a:pt x="235508" y="9136340"/>
                  </a:lnTo>
                  <a:lnTo>
                    <a:pt x="192691" y="9118244"/>
                  </a:lnTo>
                  <a:lnTo>
                    <a:pt x="153589" y="9093976"/>
                  </a:lnTo>
                  <a:lnTo>
                    <a:pt x="118817" y="9064148"/>
                  </a:lnTo>
                  <a:lnTo>
                    <a:pt x="88990" y="9029376"/>
                  </a:lnTo>
                  <a:lnTo>
                    <a:pt x="64721" y="8990274"/>
                  </a:lnTo>
                  <a:lnTo>
                    <a:pt x="46626" y="8947457"/>
                  </a:lnTo>
                  <a:lnTo>
                    <a:pt x="35318" y="8901538"/>
                  </a:lnTo>
                  <a:lnTo>
                    <a:pt x="31412" y="8853133"/>
                  </a:lnTo>
                  <a:lnTo>
                    <a:pt x="31412" y="329832"/>
                  </a:lnTo>
                  <a:lnTo>
                    <a:pt x="35318" y="281427"/>
                  </a:lnTo>
                  <a:lnTo>
                    <a:pt x="46626" y="235509"/>
                  </a:lnTo>
                  <a:lnTo>
                    <a:pt x="64721" y="192691"/>
                  </a:lnTo>
                  <a:lnTo>
                    <a:pt x="88990" y="153589"/>
                  </a:lnTo>
                  <a:lnTo>
                    <a:pt x="118817" y="118817"/>
                  </a:lnTo>
                  <a:lnTo>
                    <a:pt x="153589" y="88990"/>
                  </a:lnTo>
                  <a:lnTo>
                    <a:pt x="192691" y="64721"/>
                  </a:lnTo>
                  <a:lnTo>
                    <a:pt x="235509" y="46626"/>
                  </a:lnTo>
                  <a:lnTo>
                    <a:pt x="281427" y="35318"/>
                  </a:lnTo>
                  <a:lnTo>
                    <a:pt x="329832" y="31412"/>
                  </a:lnTo>
                  <a:lnTo>
                    <a:pt x="329832" y="0"/>
                  </a:lnTo>
                  <a:close/>
                </a:path>
                <a:path w="14303375" h="9183370">
                  <a:moveTo>
                    <a:pt x="13973396" y="9151553"/>
                  </a:moveTo>
                  <a:lnTo>
                    <a:pt x="329832" y="9151553"/>
                  </a:lnTo>
                  <a:lnTo>
                    <a:pt x="329832" y="9182966"/>
                  </a:lnTo>
                  <a:lnTo>
                    <a:pt x="13973396" y="9182966"/>
                  </a:lnTo>
                  <a:lnTo>
                    <a:pt x="13973396" y="9151553"/>
                  </a:lnTo>
                  <a:close/>
                </a:path>
                <a:path w="14303375" h="9183370">
                  <a:moveTo>
                    <a:pt x="13973396" y="0"/>
                  </a:moveTo>
                  <a:lnTo>
                    <a:pt x="13973396" y="31412"/>
                  </a:lnTo>
                  <a:lnTo>
                    <a:pt x="14021801" y="35318"/>
                  </a:lnTo>
                  <a:lnTo>
                    <a:pt x="14067720" y="46626"/>
                  </a:lnTo>
                  <a:lnTo>
                    <a:pt x="14110537" y="64721"/>
                  </a:lnTo>
                  <a:lnTo>
                    <a:pt x="14149639" y="88990"/>
                  </a:lnTo>
                  <a:lnTo>
                    <a:pt x="14184411" y="118817"/>
                  </a:lnTo>
                  <a:lnTo>
                    <a:pt x="14214238" y="153589"/>
                  </a:lnTo>
                  <a:lnTo>
                    <a:pt x="14238507" y="192691"/>
                  </a:lnTo>
                  <a:lnTo>
                    <a:pt x="14256603" y="235509"/>
                  </a:lnTo>
                  <a:lnTo>
                    <a:pt x="14267910" y="281427"/>
                  </a:lnTo>
                  <a:lnTo>
                    <a:pt x="14271816" y="329832"/>
                  </a:lnTo>
                  <a:lnTo>
                    <a:pt x="14271816" y="8853133"/>
                  </a:lnTo>
                  <a:lnTo>
                    <a:pt x="14267910" y="8901538"/>
                  </a:lnTo>
                  <a:lnTo>
                    <a:pt x="14256603" y="8947457"/>
                  </a:lnTo>
                  <a:lnTo>
                    <a:pt x="14238507" y="8990274"/>
                  </a:lnTo>
                  <a:lnTo>
                    <a:pt x="14214238" y="9029376"/>
                  </a:lnTo>
                  <a:lnTo>
                    <a:pt x="14184411" y="9064148"/>
                  </a:lnTo>
                  <a:lnTo>
                    <a:pt x="14149639" y="9093976"/>
                  </a:lnTo>
                  <a:lnTo>
                    <a:pt x="14110537" y="9118244"/>
                  </a:lnTo>
                  <a:lnTo>
                    <a:pt x="14067720" y="9136340"/>
                  </a:lnTo>
                  <a:lnTo>
                    <a:pt x="14021801" y="9147647"/>
                  </a:lnTo>
                  <a:lnTo>
                    <a:pt x="13973396" y="9151553"/>
                  </a:lnTo>
                  <a:lnTo>
                    <a:pt x="13973396" y="9182966"/>
                  </a:lnTo>
                  <a:lnTo>
                    <a:pt x="14022136" y="9179390"/>
                  </a:lnTo>
                  <a:lnTo>
                    <a:pt x="14068656" y="9169001"/>
                  </a:lnTo>
                  <a:lnTo>
                    <a:pt x="14112445" y="9152310"/>
                  </a:lnTo>
                  <a:lnTo>
                    <a:pt x="14152993" y="9129828"/>
                  </a:lnTo>
                  <a:lnTo>
                    <a:pt x="14189791" y="9102064"/>
                  </a:lnTo>
                  <a:lnTo>
                    <a:pt x="14222326" y="9069528"/>
                  </a:lnTo>
                  <a:lnTo>
                    <a:pt x="14250091" y="9032731"/>
                  </a:lnTo>
                  <a:lnTo>
                    <a:pt x="14272573" y="8992182"/>
                  </a:lnTo>
                  <a:lnTo>
                    <a:pt x="14289264" y="8948393"/>
                  </a:lnTo>
                  <a:lnTo>
                    <a:pt x="14299653" y="8901873"/>
                  </a:lnTo>
                  <a:lnTo>
                    <a:pt x="14303229" y="8853133"/>
                  </a:lnTo>
                  <a:lnTo>
                    <a:pt x="14303229" y="329832"/>
                  </a:lnTo>
                  <a:lnTo>
                    <a:pt x="14299653" y="281092"/>
                  </a:lnTo>
                  <a:lnTo>
                    <a:pt x="14289264" y="234572"/>
                  </a:lnTo>
                  <a:lnTo>
                    <a:pt x="14272573" y="190783"/>
                  </a:lnTo>
                  <a:lnTo>
                    <a:pt x="14250091" y="150235"/>
                  </a:lnTo>
                  <a:lnTo>
                    <a:pt x="14222326" y="113438"/>
                  </a:lnTo>
                  <a:lnTo>
                    <a:pt x="14189791" y="80902"/>
                  </a:lnTo>
                  <a:lnTo>
                    <a:pt x="14152993" y="53138"/>
                  </a:lnTo>
                  <a:lnTo>
                    <a:pt x="14112445" y="30655"/>
                  </a:lnTo>
                  <a:lnTo>
                    <a:pt x="14068656" y="13964"/>
                  </a:lnTo>
                  <a:lnTo>
                    <a:pt x="14022136" y="3576"/>
                  </a:lnTo>
                  <a:lnTo>
                    <a:pt x="13973396" y="0"/>
                  </a:lnTo>
                  <a:close/>
                </a:path>
                <a:path w="14303375" h="9183370">
                  <a:moveTo>
                    <a:pt x="13973396" y="0"/>
                  </a:moveTo>
                  <a:lnTo>
                    <a:pt x="329832" y="0"/>
                  </a:lnTo>
                  <a:lnTo>
                    <a:pt x="329832" y="31412"/>
                  </a:lnTo>
                  <a:lnTo>
                    <a:pt x="13973396" y="31412"/>
                  </a:lnTo>
                  <a:lnTo>
                    <a:pt x="139733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1305" y="303655"/>
              <a:ext cx="2984202" cy="18533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85882" y="2366420"/>
              <a:ext cx="2000014" cy="15706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56576" y="3874227"/>
              <a:ext cx="2879493" cy="19161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38132" y="4138631"/>
              <a:ext cx="3926840" cy="2190115"/>
            </a:xfrm>
            <a:custGeom>
              <a:avLst/>
              <a:gdLst/>
              <a:ahLst/>
              <a:cxnLst/>
              <a:rect l="l" t="t" r="r" b="b"/>
              <a:pathLst>
                <a:path w="3926840" h="2190115">
                  <a:moveTo>
                    <a:pt x="821956" y="944994"/>
                  </a:moveTo>
                  <a:lnTo>
                    <a:pt x="778484" y="919886"/>
                  </a:lnTo>
                  <a:lnTo>
                    <a:pt x="560184" y="793864"/>
                  </a:lnTo>
                  <a:lnTo>
                    <a:pt x="560184" y="918819"/>
                  </a:lnTo>
                  <a:lnTo>
                    <a:pt x="261772" y="918819"/>
                  </a:lnTo>
                  <a:lnTo>
                    <a:pt x="261772" y="793864"/>
                  </a:lnTo>
                  <a:lnTo>
                    <a:pt x="0" y="944994"/>
                  </a:lnTo>
                  <a:lnTo>
                    <a:pt x="261772" y="1096124"/>
                  </a:lnTo>
                  <a:lnTo>
                    <a:pt x="261772" y="971321"/>
                  </a:lnTo>
                  <a:lnTo>
                    <a:pt x="261772" y="971169"/>
                  </a:lnTo>
                  <a:lnTo>
                    <a:pt x="560184" y="971169"/>
                  </a:lnTo>
                  <a:lnTo>
                    <a:pt x="560184" y="1096124"/>
                  </a:lnTo>
                  <a:lnTo>
                    <a:pt x="821956" y="944994"/>
                  </a:lnTo>
                  <a:close/>
                </a:path>
                <a:path w="3926840" h="2190115">
                  <a:moveTo>
                    <a:pt x="821969" y="151142"/>
                  </a:moveTo>
                  <a:lnTo>
                    <a:pt x="778484" y="126034"/>
                  </a:lnTo>
                  <a:lnTo>
                    <a:pt x="560197" y="0"/>
                  </a:lnTo>
                  <a:lnTo>
                    <a:pt x="560197" y="124955"/>
                  </a:lnTo>
                  <a:lnTo>
                    <a:pt x="261772" y="124955"/>
                  </a:lnTo>
                  <a:lnTo>
                    <a:pt x="261772" y="0"/>
                  </a:lnTo>
                  <a:lnTo>
                    <a:pt x="0" y="151130"/>
                  </a:lnTo>
                  <a:lnTo>
                    <a:pt x="261772" y="302272"/>
                  </a:lnTo>
                  <a:lnTo>
                    <a:pt x="261772" y="177457"/>
                  </a:lnTo>
                  <a:lnTo>
                    <a:pt x="261772" y="177317"/>
                  </a:lnTo>
                  <a:lnTo>
                    <a:pt x="560197" y="177317"/>
                  </a:lnTo>
                  <a:lnTo>
                    <a:pt x="560197" y="302272"/>
                  </a:lnTo>
                  <a:lnTo>
                    <a:pt x="821969" y="151142"/>
                  </a:lnTo>
                  <a:close/>
                </a:path>
                <a:path w="3926840" h="2190115">
                  <a:moveTo>
                    <a:pt x="3910863" y="2040077"/>
                  </a:moveTo>
                  <a:lnTo>
                    <a:pt x="3865676" y="2013648"/>
                  </a:lnTo>
                  <a:lnTo>
                    <a:pt x="3649942" y="1887486"/>
                  </a:lnTo>
                  <a:lnTo>
                    <a:pt x="3649243" y="2012442"/>
                  </a:lnTo>
                  <a:lnTo>
                    <a:pt x="267144" y="1993544"/>
                  </a:lnTo>
                  <a:lnTo>
                    <a:pt x="267843" y="1868589"/>
                  </a:lnTo>
                  <a:lnTo>
                    <a:pt x="5232" y="2018258"/>
                  </a:lnTo>
                  <a:lnTo>
                    <a:pt x="266153" y="2170849"/>
                  </a:lnTo>
                  <a:lnTo>
                    <a:pt x="266852" y="2045893"/>
                  </a:lnTo>
                  <a:lnTo>
                    <a:pt x="3648938" y="2064791"/>
                  </a:lnTo>
                  <a:lnTo>
                    <a:pt x="3648252" y="2189746"/>
                  </a:lnTo>
                  <a:lnTo>
                    <a:pt x="3865384" y="2065997"/>
                  </a:lnTo>
                  <a:lnTo>
                    <a:pt x="3910863" y="2040077"/>
                  </a:lnTo>
                  <a:close/>
                </a:path>
                <a:path w="3926840" h="2190115">
                  <a:moveTo>
                    <a:pt x="3926586" y="520065"/>
                  </a:moveTo>
                  <a:lnTo>
                    <a:pt x="3883101" y="494969"/>
                  </a:lnTo>
                  <a:lnTo>
                    <a:pt x="3664813" y="368935"/>
                  </a:lnTo>
                  <a:lnTo>
                    <a:pt x="3664813" y="493890"/>
                  </a:lnTo>
                  <a:lnTo>
                    <a:pt x="2465882" y="493890"/>
                  </a:lnTo>
                  <a:lnTo>
                    <a:pt x="2465882" y="368935"/>
                  </a:lnTo>
                  <a:lnTo>
                    <a:pt x="2204110" y="520065"/>
                  </a:lnTo>
                  <a:lnTo>
                    <a:pt x="2465882" y="671207"/>
                  </a:lnTo>
                  <a:lnTo>
                    <a:pt x="2465882" y="546392"/>
                  </a:lnTo>
                  <a:lnTo>
                    <a:pt x="2465882" y="546239"/>
                  </a:lnTo>
                  <a:lnTo>
                    <a:pt x="3664813" y="546252"/>
                  </a:lnTo>
                  <a:lnTo>
                    <a:pt x="3664813" y="671207"/>
                  </a:lnTo>
                  <a:lnTo>
                    <a:pt x="3926586" y="520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9012" y="4167412"/>
              <a:ext cx="2879493" cy="1622987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68030" y="2366420"/>
            <a:ext cx="1340273" cy="134027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3321" y="4837548"/>
            <a:ext cx="1340273" cy="134027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981645" y="4032337"/>
            <a:ext cx="1413510" cy="485140"/>
          </a:xfrm>
          <a:custGeom>
            <a:avLst/>
            <a:gdLst/>
            <a:ahLst/>
            <a:cxnLst/>
            <a:rect l="l" t="t" r="r" b="b"/>
            <a:pathLst>
              <a:path w="1413510" h="485139">
                <a:moveTo>
                  <a:pt x="158110" y="324597"/>
                </a:moveTo>
                <a:lnTo>
                  <a:pt x="88478" y="324597"/>
                </a:lnTo>
                <a:lnTo>
                  <a:pt x="88478" y="476948"/>
                </a:lnTo>
                <a:lnTo>
                  <a:pt x="419358" y="476948"/>
                </a:lnTo>
                <a:lnTo>
                  <a:pt x="419358" y="454436"/>
                </a:lnTo>
                <a:lnTo>
                  <a:pt x="158110" y="454436"/>
                </a:lnTo>
                <a:lnTo>
                  <a:pt x="158110" y="324597"/>
                </a:lnTo>
                <a:close/>
              </a:path>
              <a:path w="1413510" h="485139">
                <a:moveTo>
                  <a:pt x="419358" y="421453"/>
                </a:moveTo>
                <a:lnTo>
                  <a:pt x="158110" y="421453"/>
                </a:lnTo>
                <a:lnTo>
                  <a:pt x="158110" y="454436"/>
                </a:lnTo>
                <a:lnTo>
                  <a:pt x="419358" y="454436"/>
                </a:lnTo>
                <a:lnTo>
                  <a:pt x="419358" y="421453"/>
                </a:lnTo>
                <a:close/>
              </a:path>
              <a:path w="1413510" h="485139">
                <a:moveTo>
                  <a:pt x="408364" y="1047"/>
                </a:moveTo>
                <a:lnTo>
                  <a:pt x="338733" y="1047"/>
                </a:lnTo>
                <a:lnTo>
                  <a:pt x="338733" y="354439"/>
                </a:lnTo>
                <a:lnTo>
                  <a:pt x="408364" y="354439"/>
                </a:lnTo>
                <a:lnTo>
                  <a:pt x="408364" y="181669"/>
                </a:lnTo>
                <a:lnTo>
                  <a:pt x="375381" y="181669"/>
                </a:lnTo>
                <a:lnTo>
                  <a:pt x="375381" y="125650"/>
                </a:lnTo>
                <a:lnTo>
                  <a:pt x="408364" y="125650"/>
                </a:lnTo>
                <a:lnTo>
                  <a:pt x="408364" y="1047"/>
                </a:lnTo>
                <a:close/>
              </a:path>
              <a:path w="1413510" h="485139">
                <a:moveTo>
                  <a:pt x="129315" y="64395"/>
                </a:moveTo>
                <a:lnTo>
                  <a:pt x="114656" y="64395"/>
                </a:lnTo>
                <a:lnTo>
                  <a:pt x="114656" y="94761"/>
                </a:lnTo>
                <a:lnTo>
                  <a:pt x="108005" y="140481"/>
                </a:lnTo>
                <a:lnTo>
                  <a:pt x="87366" y="183305"/>
                </a:lnTo>
                <a:lnTo>
                  <a:pt x="51708" y="219553"/>
                </a:lnTo>
                <a:lnTo>
                  <a:pt x="0" y="245542"/>
                </a:lnTo>
                <a:lnTo>
                  <a:pt x="35077" y="301037"/>
                </a:lnTo>
                <a:lnTo>
                  <a:pt x="77518" y="281358"/>
                </a:lnTo>
                <a:lnTo>
                  <a:pt x="111786" y="254074"/>
                </a:lnTo>
                <a:lnTo>
                  <a:pt x="138084" y="220477"/>
                </a:lnTo>
                <a:lnTo>
                  <a:pt x="150622" y="194354"/>
                </a:lnTo>
                <a:lnTo>
                  <a:pt x="149637" y="192777"/>
                </a:lnTo>
                <a:lnTo>
                  <a:pt x="134337" y="145541"/>
                </a:lnTo>
                <a:lnTo>
                  <a:pt x="129315" y="94761"/>
                </a:lnTo>
                <a:lnTo>
                  <a:pt x="129315" y="64395"/>
                </a:lnTo>
                <a:close/>
              </a:path>
              <a:path w="1413510" h="485139">
                <a:moveTo>
                  <a:pt x="185334" y="64395"/>
                </a:moveTo>
                <a:lnTo>
                  <a:pt x="171198" y="64395"/>
                </a:lnTo>
                <a:lnTo>
                  <a:pt x="171198" y="94761"/>
                </a:lnTo>
                <a:lnTo>
                  <a:pt x="167587" y="139526"/>
                </a:lnTo>
                <a:lnTo>
                  <a:pt x="156617" y="181863"/>
                </a:lnTo>
                <a:lnTo>
                  <a:pt x="150622" y="194354"/>
                </a:lnTo>
                <a:lnTo>
                  <a:pt x="175567" y="234309"/>
                </a:lnTo>
                <a:lnTo>
                  <a:pt x="212479" y="267975"/>
                </a:lnTo>
                <a:lnTo>
                  <a:pt x="260725" y="291614"/>
                </a:lnTo>
                <a:lnTo>
                  <a:pt x="294755" y="237165"/>
                </a:lnTo>
                <a:lnTo>
                  <a:pt x="245411" y="212043"/>
                </a:lnTo>
                <a:lnTo>
                  <a:pt x="211381" y="177546"/>
                </a:lnTo>
                <a:lnTo>
                  <a:pt x="191682" y="137258"/>
                </a:lnTo>
                <a:lnTo>
                  <a:pt x="185334" y="94761"/>
                </a:lnTo>
                <a:lnTo>
                  <a:pt x="185334" y="64395"/>
                </a:lnTo>
                <a:close/>
              </a:path>
              <a:path w="1413510" h="485139">
                <a:moveTo>
                  <a:pt x="171198" y="64395"/>
                </a:moveTo>
                <a:lnTo>
                  <a:pt x="129315" y="64395"/>
                </a:lnTo>
                <a:lnTo>
                  <a:pt x="129315" y="94761"/>
                </a:lnTo>
                <a:lnTo>
                  <a:pt x="134337" y="145541"/>
                </a:lnTo>
                <a:lnTo>
                  <a:pt x="149637" y="192777"/>
                </a:lnTo>
                <a:lnTo>
                  <a:pt x="150622" y="194354"/>
                </a:lnTo>
                <a:lnTo>
                  <a:pt x="156617" y="181863"/>
                </a:lnTo>
                <a:lnTo>
                  <a:pt x="167587" y="139526"/>
                </a:lnTo>
                <a:lnTo>
                  <a:pt x="171198" y="94761"/>
                </a:lnTo>
                <a:lnTo>
                  <a:pt x="171198" y="64395"/>
                </a:lnTo>
                <a:close/>
              </a:path>
              <a:path w="1413510" h="485139">
                <a:moveTo>
                  <a:pt x="338733" y="125650"/>
                </a:moveTo>
                <a:lnTo>
                  <a:pt x="262295" y="125650"/>
                </a:lnTo>
                <a:lnTo>
                  <a:pt x="262295" y="181669"/>
                </a:lnTo>
                <a:lnTo>
                  <a:pt x="338733" y="181669"/>
                </a:lnTo>
                <a:lnTo>
                  <a:pt x="338733" y="125650"/>
                </a:lnTo>
                <a:close/>
              </a:path>
              <a:path w="1413510" h="485139">
                <a:moveTo>
                  <a:pt x="408364" y="125650"/>
                </a:moveTo>
                <a:lnTo>
                  <a:pt x="375381" y="125650"/>
                </a:lnTo>
                <a:lnTo>
                  <a:pt x="375381" y="181669"/>
                </a:lnTo>
                <a:lnTo>
                  <a:pt x="408364" y="181669"/>
                </a:lnTo>
                <a:lnTo>
                  <a:pt x="408364" y="125650"/>
                </a:lnTo>
                <a:close/>
              </a:path>
              <a:path w="1413510" h="485139">
                <a:moveTo>
                  <a:pt x="279572" y="33506"/>
                </a:moveTo>
                <a:lnTo>
                  <a:pt x="18847" y="33506"/>
                </a:lnTo>
                <a:lnTo>
                  <a:pt x="18847" y="88478"/>
                </a:lnTo>
                <a:lnTo>
                  <a:pt x="114656" y="88478"/>
                </a:lnTo>
                <a:lnTo>
                  <a:pt x="114656" y="64395"/>
                </a:lnTo>
                <a:lnTo>
                  <a:pt x="279572" y="64395"/>
                </a:lnTo>
                <a:lnTo>
                  <a:pt x="279572" y="33506"/>
                </a:lnTo>
                <a:close/>
              </a:path>
              <a:path w="1413510" h="485139">
                <a:moveTo>
                  <a:pt x="279572" y="64395"/>
                </a:moveTo>
                <a:lnTo>
                  <a:pt x="185334" y="64395"/>
                </a:lnTo>
                <a:lnTo>
                  <a:pt x="185334" y="88478"/>
                </a:lnTo>
                <a:lnTo>
                  <a:pt x="279572" y="88478"/>
                </a:lnTo>
                <a:lnTo>
                  <a:pt x="279572" y="64395"/>
                </a:lnTo>
                <a:close/>
              </a:path>
              <a:path w="1413510" h="485139">
                <a:moveTo>
                  <a:pt x="604129" y="336115"/>
                </a:moveTo>
                <a:lnTo>
                  <a:pt x="535021" y="336115"/>
                </a:lnTo>
                <a:lnTo>
                  <a:pt x="535021" y="476948"/>
                </a:lnTo>
                <a:lnTo>
                  <a:pt x="874801" y="476948"/>
                </a:lnTo>
                <a:lnTo>
                  <a:pt x="874801" y="439777"/>
                </a:lnTo>
                <a:lnTo>
                  <a:pt x="604129" y="439777"/>
                </a:lnTo>
                <a:lnTo>
                  <a:pt x="604129" y="336115"/>
                </a:lnTo>
                <a:close/>
              </a:path>
              <a:path w="1413510" h="485139">
                <a:moveTo>
                  <a:pt x="874801" y="421453"/>
                </a:moveTo>
                <a:lnTo>
                  <a:pt x="604129" y="421453"/>
                </a:lnTo>
                <a:lnTo>
                  <a:pt x="604129" y="439777"/>
                </a:lnTo>
                <a:lnTo>
                  <a:pt x="874801" y="439777"/>
                </a:lnTo>
                <a:lnTo>
                  <a:pt x="874801" y="421453"/>
                </a:lnTo>
                <a:close/>
              </a:path>
              <a:path w="1413510" h="485139">
                <a:moveTo>
                  <a:pt x="744439" y="274860"/>
                </a:moveTo>
                <a:lnTo>
                  <a:pt x="674284" y="274860"/>
                </a:lnTo>
                <a:lnTo>
                  <a:pt x="674284" y="376951"/>
                </a:lnTo>
                <a:lnTo>
                  <a:pt x="744439" y="376951"/>
                </a:lnTo>
                <a:lnTo>
                  <a:pt x="744439" y="274860"/>
                </a:lnTo>
                <a:close/>
              </a:path>
              <a:path w="1413510" h="485139">
                <a:moveTo>
                  <a:pt x="922967" y="239783"/>
                </a:moveTo>
                <a:lnTo>
                  <a:pt x="484237" y="239783"/>
                </a:lnTo>
                <a:lnTo>
                  <a:pt x="484237" y="295278"/>
                </a:lnTo>
                <a:lnTo>
                  <a:pt x="674284" y="295278"/>
                </a:lnTo>
                <a:lnTo>
                  <a:pt x="674284" y="274860"/>
                </a:lnTo>
                <a:lnTo>
                  <a:pt x="922967" y="274860"/>
                </a:lnTo>
                <a:lnTo>
                  <a:pt x="922967" y="239783"/>
                </a:lnTo>
                <a:close/>
              </a:path>
              <a:path w="1413510" h="485139">
                <a:moveTo>
                  <a:pt x="922967" y="274860"/>
                </a:moveTo>
                <a:lnTo>
                  <a:pt x="744439" y="274860"/>
                </a:lnTo>
                <a:lnTo>
                  <a:pt x="744439" y="295278"/>
                </a:lnTo>
                <a:lnTo>
                  <a:pt x="922967" y="295278"/>
                </a:lnTo>
                <a:lnTo>
                  <a:pt x="922967" y="274860"/>
                </a:lnTo>
                <a:close/>
              </a:path>
              <a:path w="1413510" h="485139">
                <a:moveTo>
                  <a:pt x="867471" y="20941"/>
                </a:moveTo>
                <a:lnTo>
                  <a:pt x="538162" y="20941"/>
                </a:lnTo>
                <a:lnTo>
                  <a:pt x="538162" y="201041"/>
                </a:lnTo>
                <a:lnTo>
                  <a:pt x="867471" y="201041"/>
                </a:lnTo>
                <a:lnTo>
                  <a:pt x="867471" y="146592"/>
                </a:lnTo>
                <a:lnTo>
                  <a:pt x="606223" y="146592"/>
                </a:lnTo>
                <a:lnTo>
                  <a:pt x="606223" y="75390"/>
                </a:lnTo>
                <a:lnTo>
                  <a:pt x="867471" y="75390"/>
                </a:lnTo>
                <a:lnTo>
                  <a:pt x="867471" y="20941"/>
                </a:lnTo>
                <a:close/>
              </a:path>
              <a:path w="1413510" h="485139">
                <a:moveTo>
                  <a:pt x="867471" y="75390"/>
                </a:moveTo>
                <a:lnTo>
                  <a:pt x="798887" y="75390"/>
                </a:lnTo>
                <a:lnTo>
                  <a:pt x="798887" y="146592"/>
                </a:lnTo>
                <a:lnTo>
                  <a:pt x="867471" y="146592"/>
                </a:lnTo>
                <a:lnTo>
                  <a:pt x="867471" y="75390"/>
                </a:lnTo>
                <a:close/>
              </a:path>
              <a:path w="1413510" h="485139">
                <a:moveTo>
                  <a:pt x="1345950" y="0"/>
                </a:moveTo>
                <a:lnTo>
                  <a:pt x="1275795" y="0"/>
                </a:lnTo>
                <a:lnTo>
                  <a:pt x="1275795" y="484802"/>
                </a:lnTo>
                <a:lnTo>
                  <a:pt x="1345950" y="484802"/>
                </a:lnTo>
                <a:lnTo>
                  <a:pt x="1345950" y="242400"/>
                </a:lnTo>
                <a:lnTo>
                  <a:pt x="1327626" y="242400"/>
                </a:lnTo>
                <a:lnTo>
                  <a:pt x="1327626" y="185334"/>
                </a:lnTo>
                <a:lnTo>
                  <a:pt x="1345950" y="185334"/>
                </a:lnTo>
                <a:lnTo>
                  <a:pt x="1345950" y="0"/>
                </a:lnTo>
                <a:close/>
              </a:path>
              <a:path w="1413510" h="485139">
                <a:moveTo>
                  <a:pt x="1345950" y="185334"/>
                </a:moveTo>
                <a:lnTo>
                  <a:pt x="1327626" y="185334"/>
                </a:lnTo>
                <a:lnTo>
                  <a:pt x="1327626" y="242400"/>
                </a:lnTo>
                <a:lnTo>
                  <a:pt x="1345950" y="242400"/>
                </a:lnTo>
                <a:lnTo>
                  <a:pt x="1345950" y="185334"/>
                </a:lnTo>
                <a:close/>
              </a:path>
              <a:path w="1413510" h="485139">
                <a:moveTo>
                  <a:pt x="1412964" y="185334"/>
                </a:moveTo>
                <a:lnTo>
                  <a:pt x="1345950" y="185334"/>
                </a:lnTo>
                <a:lnTo>
                  <a:pt x="1345950" y="242400"/>
                </a:lnTo>
                <a:lnTo>
                  <a:pt x="1412964" y="242400"/>
                </a:lnTo>
                <a:lnTo>
                  <a:pt x="1412964" y="185334"/>
                </a:lnTo>
                <a:close/>
              </a:path>
              <a:path w="1413510" h="485139">
                <a:moveTo>
                  <a:pt x="1184175" y="50260"/>
                </a:moveTo>
                <a:lnTo>
                  <a:pt x="1148574" y="50260"/>
                </a:lnTo>
                <a:lnTo>
                  <a:pt x="1148574" y="62301"/>
                </a:lnTo>
                <a:lnTo>
                  <a:pt x="1145738" y="109630"/>
                </a:lnTo>
                <a:lnTo>
                  <a:pt x="1137179" y="153210"/>
                </a:lnTo>
                <a:lnTo>
                  <a:pt x="1122815" y="193268"/>
                </a:lnTo>
                <a:lnTo>
                  <a:pt x="1102567" y="230032"/>
                </a:lnTo>
                <a:lnTo>
                  <a:pt x="1076356" y="263728"/>
                </a:lnTo>
                <a:lnTo>
                  <a:pt x="1044102" y="294583"/>
                </a:lnTo>
                <a:lnTo>
                  <a:pt x="1005725" y="322825"/>
                </a:lnTo>
                <a:lnTo>
                  <a:pt x="961145" y="348680"/>
                </a:lnTo>
                <a:lnTo>
                  <a:pt x="999887" y="401558"/>
                </a:lnTo>
                <a:lnTo>
                  <a:pt x="1049790" y="372930"/>
                </a:lnTo>
                <a:lnTo>
                  <a:pt x="1092272" y="341268"/>
                </a:lnTo>
                <a:lnTo>
                  <a:pt x="1127748" y="306758"/>
                </a:lnTo>
                <a:lnTo>
                  <a:pt x="1156632" y="269585"/>
                </a:lnTo>
                <a:lnTo>
                  <a:pt x="1179336" y="229934"/>
                </a:lnTo>
                <a:lnTo>
                  <a:pt x="1196275" y="187991"/>
                </a:lnTo>
                <a:lnTo>
                  <a:pt x="1207861" y="143940"/>
                </a:lnTo>
                <a:lnTo>
                  <a:pt x="1213308" y="106279"/>
                </a:lnTo>
                <a:lnTo>
                  <a:pt x="1184175" y="106279"/>
                </a:lnTo>
                <a:lnTo>
                  <a:pt x="1184175" y="50260"/>
                </a:lnTo>
                <a:close/>
              </a:path>
              <a:path w="1413510" h="485139">
                <a:moveTo>
                  <a:pt x="1148574" y="50260"/>
                </a:moveTo>
                <a:lnTo>
                  <a:pt x="987846" y="50260"/>
                </a:lnTo>
                <a:lnTo>
                  <a:pt x="987846" y="106279"/>
                </a:lnTo>
                <a:lnTo>
                  <a:pt x="1145939" y="106279"/>
                </a:lnTo>
                <a:lnTo>
                  <a:pt x="1148574" y="62301"/>
                </a:lnTo>
                <a:lnTo>
                  <a:pt x="1148574" y="50260"/>
                </a:lnTo>
                <a:close/>
              </a:path>
              <a:path w="1413510" h="485139">
                <a:moveTo>
                  <a:pt x="1216635" y="50260"/>
                </a:moveTo>
                <a:lnTo>
                  <a:pt x="1184175" y="50260"/>
                </a:lnTo>
                <a:lnTo>
                  <a:pt x="1184175" y="106279"/>
                </a:lnTo>
                <a:lnTo>
                  <a:pt x="1213308" y="106279"/>
                </a:lnTo>
                <a:lnTo>
                  <a:pt x="1214510" y="97968"/>
                </a:lnTo>
                <a:lnTo>
                  <a:pt x="1216635" y="50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4315" y="6367869"/>
            <a:ext cx="1423670" cy="485140"/>
          </a:xfrm>
          <a:custGeom>
            <a:avLst/>
            <a:gdLst/>
            <a:ahLst/>
            <a:cxnLst/>
            <a:rect l="l" t="t" r="r" b="b"/>
            <a:pathLst>
              <a:path w="1423670" h="485140">
                <a:moveTo>
                  <a:pt x="132980" y="37171"/>
                </a:moveTo>
                <a:lnTo>
                  <a:pt x="118844" y="37171"/>
                </a:lnTo>
                <a:lnTo>
                  <a:pt x="118844" y="107850"/>
                </a:lnTo>
                <a:lnTo>
                  <a:pt x="115712" y="152867"/>
                </a:lnTo>
                <a:lnTo>
                  <a:pt x="106182" y="196794"/>
                </a:lnTo>
                <a:lnTo>
                  <a:pt x="90049" y="238016"/>
                </a:lnTo>
                <a:lnTo>
                  <a:pt x="67110" y="274918"/>
                </a:lnTo>
                <a:lnTo>
                  <a:pt x="37161" y="305888"/>
                </a:lnTo>
                <a:lnTo>
                  <a:pt x="0" y="329309"/>
                </a:lnTo>
                <a:lnTo>
                  <a:pt x="41883" y="385328"/>
                </a:lnTo>
                <a:lnTo>
                  <a:pt x="78127" y="362072"/>
                </a:lnTo>
                <a:lnTo>
                  <a:pt x="108417" y="331600"/>
                </a:lnTo>
                <a:lnTo>
                  <a:pt x="132893" y="294964"/>
                </a:lnTo>
                <a:lnTo>
                  <a:pt x="151690" y="253218"/>
                </a:lnTo>
                <a:lnTo>
                  <a:pt x="154434" y="243735"/>
                </a:lnTo>
                <a:lnTo>
                  <a:pt x="146127" y="219248"/>
                </a:lnTo>
                <a:lnTo>
                  <a:pt x="136216" y="165010"/>
                </a:lnTo>
                <a:lnTo>
                  <a:pt x="132980" y="107850"/>
                </a:lnTo>
                <a:lnTo>
                  <a:pt x="132980" y="37171"/>
                </a:lnTo>
                <a:close/>
              </a:path>
              <a:path w="1423670" h="485140">
                <a:moveTo>
                  <a:pt x="188475" y="37171"/>
                </a:moveTo>
                <a:lnTo>
                  <a:pt x="175387" y="37171"/>
                </a:lnTo>
                <a:lnTo>
                  <a:pt x="175387" y="107850"/>
                </a:lnTo>
                <a:lnTo>
                  <a:pt x="172800" y="158607"/>
                </a:lnTo>
                <a:lnTo>
                  <a:pt x="164946" y="207415"/>
                </a:lnTo>
                <a:lnTo>
                  <a:pt x="154434" y="243735"/>
                </a:lnTo>
                <a:lnTo>
                  <a:pt x="163018" y="269036"/>
                </a:lnTo>
                <a:lnTo>
                  <a:pt x="187196" y="312846"/>
                </a:lnTo>
                <a:lnTo>
                  <a:pt x="218965" y="349153"/>
                </a:lnTo>
                <a:lnTo>
                  <a:pt x="258630" y="376428"/>
                </a:lnTo>
                <a:lnTo>
                  <a:pt x="300514" y="320932"/>
                </a:lnTo>
                <a:lnTo>
                  <a:pt x="259108" y="292640"/>
                </a:lnTo>
                <a:lnTo>
                  <a:pt x="227603" y="254672"/>
                </a:lnTo>
                <a:lnTo>
                  <a:pt x="205597" y="209543"/>
                </a:lnTo>
                <a:lnTo>
                  <a:pt x="192689" y="159764"/>
                </a:lnTo>
                <a:lnTo>
                  <a:pt x="188475" y="107850"/>
                </a:lnTo>
                <a:lnTo>
                  <a:pt x="188475" y="37171"/>
                </a:lnTo>
                <a:close/>
              </a:path>
              <a:path w="1423670" h="485140">
                <a:moveTo>
                  <a:pt x="175387" y="37171"/>
                </a:moveTo>
                <a:lnTo>
                  <a:pt x="132980" y="37171"/>
                </a:lnTo>
                <a:lnTo>
                  <a:pt x="132980" y="107850"/>
                </a:lnTo>
                <a:lnTo>
                  <a:pt x="136216" y="165010"/>
                </a:lnTo>
                <a:lnTo>
                  <a:pt x="146127" y="219248"/>
                </a:lnTo>
                <a:lnTo>
                  <a:pt x="154434" y="243735"/>
                </a:lnTo>
                <a:lnTo>
                  <a:pt x="164946" y="207415"/>
                </a:lnTo>
                <a:lnTo>
                  <a:pt x="172800" y="158607"/>
                </a:lnTo>
                <a:lnTo>
                  <a:pt x="175387" y="107850"/>
                </a:lnTo>
                <a:lnTo>
                  <a:pt x="175387" y="37171"/>
                </a:lnTo>
                <a:close/>
              </a:path>
              <a:path w="1423670" h="485140">
                <a:moveTo>
                  <a:pt x="390040" y="0"/>
                </a:moveTo>
                <a:lnTo>
                  <a:pt x="319885" y="0"/>
                </a:lnTo>
                <a:lnTo>
                  <a:pt x="319885" y="484802"/>
                </a:lnTo>
                <a:lnTo>
                  <a:pt x="390040" y="484802"/>
                </a:lnTo>
                <a:lnTo>
                  <a:pt x="390040" y="244495"/>
                </a:lnTo>
                <a:lnTo>
                  <a:pt x="374334" y="244495"/>
                </a:lnTo>
                <a:lnTo>
                  <a:pt x="374334" y="186381"/>
                </a:lnTo>
                <a:lnTo>
                  <a:pt x="390040" y="186381"/>
                </a:lnTo>
                <a:lnTo>
                  <a:pt x="390040" y="0"/>
                </a:lnTo>
                <a:close/>
              </a:path>
              <a:path w="1423670" h="485140">
                <a:moveTo>
                  <a:pt x="390040" y="186381"/>
                </a:moveTo>
                <a:lnTo>
                  <a:pt x="374334" y="186381"/>
                </a:lnTo>
                <a:lnTo>
                  <a:pt x="374334" y="244495"/>
                </a:lnTo>
                <a:lnTo>
                  <a:pt x="390040" y="244495"/>
                </a:lnTo>
                <a:lnTo>
                  <a:pt x="390040" y="186381"/>
                </a:lnTo>
                <a:close/>
              </a:path>
              <a:path w="1423670" h="485140">
                <a:moveTo>
                  <a:pt x="460195" y="186381"/>
                </a:moveTo>
                <a:lnTo>
                  <a:pt x="390040" y="186381"/>
                </a:lnTo>
                <a:lnTo>
                  <a:pt x="390040" y="244495"/>
                </a:lnTo>
                <a:lnTo>
                  <a:pt x="460195" y="244495"/>
                </a:lnTo>
                <a:lnTo>
                  <a:pt x="460195" y="186381"/>
                </a:lnTo>
                <a:close/>
              </a:path>
              <a:path w="1423670" h="485140">
                <a:moveTo>
                  <a:pt x="589993" y="229835"/>
                </a:moveTo>
                <a:lnTo>
                  <a:pt x="491567" y="229835"/>
                </a:lnTo>
                <a:lnTo>
                  <a:pt x="491567" y="284808"/>
                </a:lnTo>
                <a:lnTo>
                  <a:pt x="929773" y="284808"/>
                </a:lnTo>
                <a:lnTo>
                  <a:pt x="929773" y="251301"/>
                </a:lnTo>
                <a:lnTo>
                  <a:pt x="589993" y="251301"/>
                </a:lnTo>
                <a:lnTo>
                  <a:pt x="589993" y="229835"/>
                </a:lnTo>
                <a:close/>
              </a:path>
              <a:path w="1423670" h="485140">
                <a:moveTo>
                  <a:pt x="589993" y="170132"/>
                </a:moveTo>
                <a:lnTo>
                  <a:pt x="589993" y="251301"/>
                </a:lnTo>
                <a:lnTo>
                  <a:pt x="659624" y="251301"/>
                </a:lnTo>
                <a:lnTo>
                  <a:pt x="659624" y="189165"/>
                </a:lnTo>
                <a:lnTo>
                  <a:pt x="651478" y="188609"/>
                </a:lnTo>
                <a:lnTo>
                  <a:pt x="602830" y="176815"/>
                </a:lnTo>
                <a:lnTo>
                  <a:pt x="589993" y="170132"/>
                </a:lnTo>
                <a:close/>
              </a:path>
              <a:path w="1423670" h="485140">
                <a:moveTo>
                  <a:pt x="760668" y="229835"/>
                </a:moveTo>
                <a:lnTo>
                  <a:pt x="659624" y="229835"/>
                </a:lnTo>
                <a:lnTo>
                  <a:pt x="659624" y="251301"/>
                </a:lnTo>
                <a:lnTo>
                  <a:pt x="760668" y="251301"/>
                </a:lnTo>
                <a:lnTo>
                  <a:pt x="760668" y="229835"/>
                </a:lnTo>
                <a:close/>
              </a:path>
              <a:path w="1423670" h="485140">
                <a:moveTo>
                  <a:pt x="829776" y="171116"/>
                </a:moveTo>
                <a:lnTo>
                  <a:pt x="818807" y="176815"/>
                </a:lnTo>
                <a:lnTo>
                  <a:pt x="770184" y="188609"/>
                </a:lnTo>
                <a:lnTo>
                  <a:pt x="760668" y="189261"/>
                </a:lnTo>
                <a:lnTo>
                  <a:pt x="760668" y="251301"/>
                </a:lnTo>
                <a:lnTo>
                  <a:pt x="829776" y="251301"/>
                </a:lnTo>
                <a:lnTo>
                  <a:pt x="829776" y="171116"/>
                </a:lnTo>
                <a:close/>
              </a:path>
              <a:path w="1423670" h="485140">
                <a:moveTo>
                  <a:pt x="929773" y="229835"/>
                </a:moveTo>
                <a:lnTo>
                  <a:pt x="829776" y="229835"/>
                </a:lnTo>
                <a:lnTo>
                  <a:pt x="829776" y="251301"/>
                </a:lnTo>
                <a:lnTo>
                  <a:pt x="929773" y="251301"/>
                </a:lnTo>
                <a:lnTo>
                  <a:pt x="929773" y="229835"/>
                </a:lnTo>
                <a:close/>
              </a:path>
              <a:path w="1423670" h="485140">
                <a:moveTo>
                  <a:pt x="760668" y="162298"/>
                </a:moveTo>
                <a:lnTo>
                  <a:pt x="659624" y="162298"/>
                </a:lnTo>
                <a:lnTo>
                  <a:pt x="659624" y="189165"/>
                </a:lnTo>
                <a:lnTo>
                  <a:pt x="710932" y="192664"/>
                </a:lnTo>
                <a:lnTo>
                  <a:pt x="760668" y="189261"/>
                </a:lnTo>
                <a:lnTo>
                  <a:pt x="760668" y="162298"/>
                </a:lnTo>
                <a:close/>
              </a:path>
              <a:path w="1423670" h="485140">
                <a:moveTo>
                  <a:pt x="829776" y="162298"/>
                </a:moveTo>
                <a:lnTo>
                  <a:pt x="760668" y="162298"/>
                </a:lnTo>
                <a:lnTo>
                  <a:pt x="760668" y="189261"/>
                </a:lnTo>
                <a:lnTo>
                  <a:pt x="770184" y="188609"/>
                </a:lnTo>
                <a:lnTo>
                  <a:pt x="818807" y="176815"/>
                </a:lnTo>
                <a:lnTo>
                  <a:pt x="829776" y="171116"/>
                </a:lnTo>
                <a:lnTo>
                  <a:pt x="829776" y="162298"/>
                </a:lnTo>
                <a:close/>
              </a:path>
              <a:path w="1423670" h="485140">
                <a:moveTo>
                  <a:pt x="659624" y="162298"/>
                </a:moveTo>
                <a:lnTo>
                  <a:pt x="589993" y="162298"/>
                </a:lnTo>
                <a:lnTo>
                  <a:pt x="589993" y="170132"/>
                </a:lnTo>
                <a:lnTo>
                  <a:pt x="602830" y="176815"/>
                </a:lnTo>
                <a:lnTo>
                  <a:pt x="651478" y="188609"/>
                </a:lnTo>
                <a:lnTo>
                  <a:pt x="659624" y="189165"/>
                </a:lnTo>
                <a:lnTo>
                  <a:pt x="659624" y="162298"/>
                </a:lnTo>
                <a:close/>
              </a:path>
              <a:path w="1423670" h="485140">
                <a:moveTo>
                  <a:pt x="846748" y="162298"/>
                </a:moveTo>
                <a:lnTo>
                  <a:pt x="829776" y="162298"/>
                </a:lnTo>
                <a:lnTo>
                  <a:pt x="829776" y="171116"/>
                </a:lnTo>
                <a:lnTo>
                  <a:pt x="846748" y="162298"/>
                </a:lnTo>
                <a:close/>
              </a:path>
              <a:path w="1423670" h="485140">
                <a:moveTo>
                  <a:pt x="710932" y="6806"/>
                </a:moveTo>
                <a:lnTo>
                  <a:pt x="651478" y="10973"/>
                </a:lnTo>
                <a:lnTo>
                  <a:pt x="602830" y="23056"/>
                </a:lnTo>
                <a:lnTo>
                  <a:pt x="566371" y="42428"/>
                </a:lnTo>
                <a:lnTo>
                  <a:pt x="535544" y="100520"/>
                </a:lnTo>
                <a:lnTo>
                  <a:pt x="543481" y="132217"/>
                </a:lnTo>
                <a:lnTo>
                  <a:pt x="566371" y="157833"/>
                </a:lnTo>
                <a:lnTo>
                  <a:pt x="589993" y="170132"/>
                </a:lnTo>
                <a:lnTo>
                  <a:pt x="589993" y="162298"/>
                </a:lnTo>
                <a:lnTo>
                  <a:pt x="846748" y="162298"/>
                </a:lnTo>
                <a:lnTo>
                  <a:pt x="855342" y="157833"/>
                </a:lnTo>
                <a:lnTo>
                  <a:pt x="871070" y="140309"/>
                </a:lnTo>
                <a:lnTo>
                  <a:pt x="710932" y="140309"/>
                </a:lnTo>
                <a:lnTo>
                  <a:pt x="666684" y="137847"/>
                </a:lnTo>
                <a:lnTo>
                  <a:pt x="634167" y="130427"/>
                </a:lnTo>
                <a:lnTo>
                  <a:pt x="614117" y="118001"/>
                </a:lnTo>
                <a:lnTo>
                  <a:pt x="607270" y="100520"/>
                </a:lnTo>
                <a:lnTo>
                  <a:pt x="614117" y="82736"/>
                </a:lnTo>
                <a:lnTo>
                  <a:pt x="634167" y="70154"/>
                </a:lnTo>
                <a:lnTo>
                  <a:pt x="666684" y="62678"/>
                </a:lnTo>
                <a:lnTo>
                  <a:pt x="710932" y="60207"/>
                </a:lnTo>
                <a:lnTo>
                  <a:pt x="871045" y="60207"/>
                </a:lnTo>
                <a:lnTo>
                  <a:pt x="855342" y="42428"/>
                </a:lnTo>
                <a:lnTo>
                  <a:pt x="818807" y="23056"/>
                </a:lnTo>
                <a:lnTo>
                  <a:pt x="770184" y="10973"/>
                </a:lnTo>
                <a:lnTo>
                  <a:pt x="710932" y="6806"/>
                </a:lnTo>
                <a:close/>
              </a:path>
              <a:path w="1423670" h="485140">
                <a:moveTo>
                  <a:pt x="871045" y="60207"/>
                </a:moveTo>
                <a:lnTo>
                  <a:pt x="710932" y="60207"/>
                </a:lnTo>
                <a:lnTo>
                  <a:pt x="755179" y="62678"/>
                </a:lnTo>
                <a:lnTo>
                  <a:pt x="787696" y="70154"/>
                </a:lnTo>
                <a:lnTo>
                  <a:pt x="807746" y="82736"/>
                </a:lnTo>
                <a:lnTo>
                  <a:pt x="814593" y="100520"/>
                </a:lnTo>
                <a:lnTo>
                  <a:pt x="807746" y="118001"/>
                </a:lnTo>
                <a:lnTo>
                  <a:pt x="787696" y="130427"/>
                </a:lnTo>
                <a:lnTo>
                  <a:pt x="755179" y="137847"/>
                </a:lnTo>
                <a:lnTo>
                  <a:pt x="710932" y="140309"/>
                </a:lnTo>
                <a:lnTo>
                  <a:pt x="871070" y="140309"/>
                </a:lnTo>
                <a:lnTo>
                  <a:pt x="878332" y="132217"/>
                </a:lnTo>
                <a:lnTo>
                  <a:pt x="886319" y="100520"/>
                </a:lnTo>
                <a:lnTo>
                  <a:pt x="878332" y="68458"/>
                </a:lnTo>
                <a:lnTo>
                  <a:pt x="871045" y="60207"/>
                </a:lnTo>
                <a:close/>
              </a:path>
              <a:path w="1423670" h="485140">
                <a:moveTo>
                  <a:pt x="709885" y="309414"/>
                </a:moveTo>
                <a:lnTo>
                  <a:pt x="651943" y="313129"/>
                </a:lnTo>
                <a:lnTo>
                  <a:pt x="605084" y="324057"/>
                </a:lnTo>
                <a:lnTo>
                  <a:pt x="570337" y="341870"/>
                </a:lnTo>
                <a:lnTo>
                  <a:pt x="541303" y="396846"/>
                </a:lnTo>
                <a:lnTo>
                  <a:pt x="548734" y="427706"/>
                </a:lnTo>
                <a:lnTo>
                  <a:pt x="570337" y="452233"/>
                </a:lnTo>
                <a:lnTo>
                  <a:pt x="605084" y="470126"/>
                </a:lnTo>
                <a:lnTo>
                  <a:pt x="651943" y="481082"/>
                </a:lnTo>
                <a:lnTo>
                  <a:pt x="709885" y="484802"/>
                </a:lnTo>
                <a:lnTo>
                  <a:pt x="767571" y="481082"/>
                </a:lnTo>
                <a:lnTo>
                  <a:pt x="814275" y="470126"/>
                </a:lnTo>
                <a:lnTo>
                  <a:pt x="848942" y="452233"/>
                </a:lnTo>
                <a:lnTo>
                  <a:pt x="866346" y="432447"/>
                </a:lnTo>
                <a:lnTo>
                  <a:pt x="709885" y="432447"/>
                </a:lnTo>
                <a:lnTo>
                  <a:pt x="667199" y="430345"/>
                </a:lnTo>
                <a:lnTo>
                  <a:pt x="636588" y="423874"/>
                </a:lnTo>
                <a:lnTo>
                  <a:pt x="618150" y="412790"/>
                </a:lnTo>
                <a:lnTo>
                  <a:pt x="611982" y="396846"/>
                </a:lnTo>
                <a:lnTo>
                  <a:pt x="618150" y="381205"/>
                </a:lnTo>
                <a:lnTo>
                  <a:pt x="636588" y="370276"/>
                </a:lnTo>
                <a:lnTo>
                  <a:pt x="667199" y="363863"/>
                </a:lnTo>
                <a:lnTo>
                  <a:pt x="709885" y="361769"/>
                </a:lnTo>
                <a:lnTo>
                  <a:pt x="866557" y="361769"/>
                </a:lnTo>
                <a:lnTo>
                  <a:pt x="848942" y="341870"/>
                </a:lnTo>
                <a:lnTo>
                  <a:pt x="814275" y="324057"/>
                </a:lnTo>
                <a:lnTo>
                  <a:pt x="767571" y="313129"/>
                </a:lnTo>
                <a:lnTo>
                  <a:pt x="709885" y="309414"/>
                </a:lnTo>
                <a:close/>
              </a:path>
              <a:path w="1423670" h="485140">
                <a:moveTo>
                  <a:pt x="866557" y="361769"/>
                </a:moveTo>
                <a:lnTo>
                  <a:pt x="709885" y="361769"/>
                </a:lnTo>
                <a:lnTo>
                  <a:pt x="752570" y="363863"/>
                </a:lnTo>
                <a:lnTo>
                  <a:pt x="783181" y="370276"/>
                </a:lnTo>
                <a:lnTo>
                  <a:pt x="801619" y="381205"/>
                </a:lnTo>
                <a:lnTo>
                  <a:pt x="807787" y="396846"/>
                </a:lnTo>
                <a:lnTo>
                  <a:pt x="801619" y="412790"/>
                </a:lnTo>
                <a:lnTo>
                  <a:pt x="783181" y="423874"/>
                </a:lnTo>
                <a:lnTo>
                  <a:pt x="752570" y="430345"/>
                </a:lnTo>
                <a:lnTo>
                  <a:pt x="709885" y="432447"/>
                </a:lnTo>
                <a:lnTo>
                  <a:pt x="866346" y="432447"/>
                </a:lnTo>
                <a:lnTo>
                  <a:pt x="870516" y="427706"/>
                </a:lnTo>
                <a:lnTo>
                  <a:pt x="877942" y="396846"/>
                </a:lnTo>
                <a:lnTo>
                  <a:pt x="870516" y="366242"/>
                </a:lnTo>
                <a:lnTo>
                  <a:pt x="866557" y="361769"/>
                </a:lnTo>
                <a:close/>
              </a:path>
              <a:path w="1423670" h="485140">
                <a:moveTo>
                  <a:pt x="1096743" y="76437"/>
                </a:moveTo>
                <a:lnTo>
                  <a:pt x="1082084" y="76437"/>
                </a:lnTo>
                <a:lnTo>
                  <a:pt x="1082084" y="130886"/>
                </a:lnTo>
                <a:lnTo>
                  <a:pt x="1077359" y="179441"/>
                </a:lnTo>
                <a:lnTo>
                  <a:pt x="1063136" y="227570"/>
                </a:lnTo>
                <a:lnTo>
                  <a:pt x="1039337" y="272205"/>
                </a:lnTo>
                <a:lnTo>
                  <a:pt x="1005889" y="310281"/>
                </a:lnTo>
                <a:lnTo>
                  <a:pt x="962716" y="338733"/>
                </a:lnTo>
                <a:lnTo>
                  <a:pt x="1001981" y="393705"/>
                </a:lnTo>
                <a:lnTo>
                  <a:pt x="1042891" y="367292"/>
                </a:lnTo>
                <a:lnTo>
                  <a:pt x="1076557" y="331267"/>
                </a:lnTo>
                <a:lnTo>
                  <a:pt x="1102895" y="287622"/>
                </a:lnTo>
                <a:lnTo>
                  <a:pt x="1117988" y="248314"/>
                </a:lnTo>
                <a:lnTo>
                  <a:pt x="1111712" y="232550"/>
                </a:lnTo>
                <a:lnTo>
                  <a:pt x="1100490" y="182401"/>
                </a:lnTo>
                <a:lnTo>
                  <a:pt x="1096743" y="130886"/>
                </a:lnTo>
                <a:lnTo>
                  <a:pt x="1096743" y="76437"/>
                </a:lnTo>
                <a:close/>
              </a:path>
              <a:path w="1423670" h="485140">
                <a:moveTo>
                  <a:pt x="1151715" y="76437"/>
                </a:moveTo>
                <a:lnTo>
                  <a:pt x="1137056" y="76437"/>
                </a:lnTo>
                <a:lnTo>
                  <a:pt x="1137056" y="130886"/>
                </a:lnTo>
                <a:lnTo>
                  <a:pt x="1133231" y="185438"/>
                </a:lnTo>
                <a:lnTo>
                  <a:pt x="1121815" y="238348"/>
                </a:lnTo>
                <a:lnTo>
                  <a:pt x="1117988" y="248314"/>
                </a:lnTo>
                <a:lnTo>
                  <a:pt x="1130381" y="279441"/>
                </a:lnTo>
                <a:lnTo>
                  <a:pt x="1156466" y="321184"/>
                </a:lnTo>
                <a:lnTo>
                  <a:pt x="1189939" y="355888"/>
                </a:lnTo>
                <a:lnTo>
                  <a:pt x="1230770" y="381663"/>
                </a:lnTo>
                <a:lnTo>
                  <a:pt x="1268989" y="326691"/>
                </a:lnTo>
                <a:lnTo>
                  <a:pt x="1226234" y="299291"/>
                </a:lnTo>
                <a:lnTo>
                  <a:pt x="1193331" y="263045"/>
                </a:lnTo>
                <a:lnTo>
                  <a:pt x="1170077" y="220918"/>
                </a:lnTo>
                <a:lnTo>
                  <a:pt x="1156272" y="175877"/>
                </a:lnTo>
                <a:lnTo>
                  <a:pt x="1151715" y="130886"/>
                </a:lnTo>
                <a:lnTo>
                  <a:pt x="1151715" y="76437"/>
                </a:lnTo>
                <a:close/>
              </a:path>
              <a:path w="1423670" h="485140">
                <a:moveTo>
                  <a:pt x="1137056" y="76437"/>
                </a:moveTo>
                <a:lnTo>
                  <a:pt x="1096743" y="76437"/>
                </a:lnTo>
                <a:lnTo>
                  <a:pt x="1096743" y="130886"/>
                </a:lnTo>
                <a:lnTo>
                  <a:pt x="1100490" y="182401"/>
                </a:lnTo>
                <a:lnTo>
                  <a:pt x="1111712" y="232550"/>
                </a:lnTo>
                <a:lnTo>
                  <a:pt x="1117988" y="248314"/>
                </a:lnTo>
                <a:lnTo>
                  <a:pt x="1121815" y="238348"/>
                </a:lnTo>
                <a:lnTo>
                  <a:pt x="1133231" y="185438"/>
                </a:lnTo>
                <a:lnTo>
                  <a:pt x="1137056" y="130886"/>
                </a:lnTo>
                <a:lnTo>
                  <a:pt x="1137056" y="76437"/>
                </a:lnTo>
                <a:close/>
              </a:path>
              <a:path w="1423670" h="485140">
                <a:moveTo>
                  <a:pt x="1247524" y="46595"/>
                </a:moveTo>
                <a:lnTo>
                  <a:pt x="981563" y="46595"/>
                </a:lnTo>
                <a:lnTo>
                  <a:pt x="981563" y="103661"/>
                </a:lnTo>
                <a:lnTo>
                  <a:pt x="1082084" y="103661"/>
                </a:lnTo>
                <a:lnTo>
                  <a:pt x="1082084" y="76437"/>
                </a:lnTo>
                <a:lnTo>
                  <a:pt x="1247524" y="76437"/>
                </a:lnTo>
                <a:lnTo>
                  <a:pt x="1247524" y="46595"/>
                </a:lnTo>
                <a:close/>
              </a:path>
              <a:path w="1423670" h="485140">
                <a:moveTo>
                  <a:pt x="1247524" y="76437"/>
                </a:moveTo>
                <a:lnTo>
                  <a:pt x="1151715" y="76437"/>
                </a:lnTo>
                <a:lnTo>
                  <a:pt x="1151715" y="103661"/>
                </a:lnTo>
                <a:lnTo>
                  <a:pt x="1247524" y="103661"/>
                </a:lnTo>
                <a:lnTo>
                  <a:pt x="1247524" y="76437"/>
                </a:lnTo>
                <a:close/>
              </a:path>
              <a:path w="1423670" h="485140">
                <a:moveTo>
                  <a:pt x="1353280" y="0"/>
                </a:moveTo>
                <a:lnTo>
                  <a:pt x="1283125" y="0"/>
                </a:lnTo>
                <a:lnTo>
                  <a:pt x="1283125" y="484802"/>
                </a:lnTo>
                <a:lnTo>
                  <a:pt x="1353280" y="484802"/>
                </a:lnTo>
                <a:lnTo>
                  <a:pt x="1353280" y="242401"/>
                </a:lnTo>
                <a:lnTo>
                  <a:pt x="1337573" y="242401"/>
                </a:lnTo>
                <a:lnTo>
                  <a:pt x="1337573" y="184811"/>
                </a:lnTo>
                <a:lnTo>
                  <a:pt x="1353280" y="184811"/>
                </a:lnTo>
                <a:lnTo>
                  <a:pt x="1353280" y="0"/>
                </a:lnTo>
                <a:close/>
              </a:path>
              <a:path w="1423670" h="485140">
                <a:moveTo>
                  <a:pt x="1353280" y="184811"/>
                </a:moveTo>
                <a:lnTo>
                  <a:pt x="1337573" y="184811"/>
                </a:lnTo>
                <a:lnTo>
                  <a:pt x="1337573" y="242401"/>
                </a:lnTo>
                <a:lnTo>
                  <a:pt x="1353280" y="242401"/>
                </a:lnTo>
                <a:lnTo>
                  <a:pt x="1353280" y="184811"/>
                </a:lnTo>
                <a:close/>
              </a:path>
              <a:path w="1423670" h="485140">
                <a:moveTo>
                  <a:pt x="1423435" y="184811"/>
                </a:moveTo>
                <a:lnTo>
                  <a:pt x="1353280" y="184811"/>
                </a:lnTo>
                <a:lnTo>
                  <a:pt x="1353280" y="242401"/>
                </a:lnTo>
                <a:lnTo>
                  <a:pt x="1423435" y="242401"/>
                </a:lnTo>
                <a:lnTo>
                  <a:pt x="1423435" y="184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742945" y="6366298"/>
            <a:ext cx="1706754" cy="154969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983775" y="8219644"/>
            <a:ext cx="1215696" cy="134027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33458" y="7277265"/>
            <a:ext cx="1340273" cy="13402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6010" y="8889781"/>
            <a:ext cx="4031290" cy="134027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0575594" y="7392444"/>
            <a:ext cx="3665220" cy="2105025"/>
            <a:chOff x="10575594" y="7392444"/>
            <a:chExt cx="3665220" cy="2105025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75594" y="7392444"/>
              <a:ext cx="3664809" cy="210464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617477" y="7392444"/>
              <a:ext cx="3581400" cy="2021205"/>
            </a:xfrm>
            <a:custGeom>
              <a:avLst/>
              <a:gdLst/>
              <a:ahLst/>
              <a:cxnLst/>
              <a:rect l="l" t="t" r="r" b="b"/>
              <a:pathLst>
                <a:path w="3581400" h="2021204">
                  <a:moveTo>
                    <a:pt x="3371625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1811463"/>
                  </a:lnTo>
                  <a:lnTo>
                    <a:pt x="5530" y="1859480"/>
                  </a:lnTo>
                  <a:lnTo>
                    <a:pt x="21285" y="1903559"/>
                  </a:lnTo>
                  <a:lnTo>
                    <a:pt x="46006" y="1942443"/>
                  </a:lnTo>
                  <a:lnTo>
                    <a:pt x="78437" y="1974874"/>
                  </a:lnTo>
                  <a:lnTo>
                    <a:pt x="117321" y="1999595"/>
                  </a:lnTo>
                  <a:lnTo>
                    <a:pt x="161400" y="2015350"/>
                  </a:lnTo>
                  <a:lnTo>
                    <a:pt x="209417" y="2020880"/>
                  </a:lnTo>
                  <a:lnTo>
                    <a:pt x="3371625" y="2020880"/>
                  </a:lnTo>
                  <a:lnTo>
                    <a:pt x="3419642" y="2015349"/>
                  </a:lnTo>
                  <a:lnTo>
                    <a:pt x="3463721" y="1999595"/>
                  </a:lnTo>
                  <a:lnTo>
                    <a:pt x="3502605" y="1974874"/>
                  </a:lnTo>
                  <a:lnTo>
                    <a:pt x="3535036" y="1942443"/>
                  </a:lnTo>
                  <a:lnTo>
                    <a:pt x="3559757" y="1903559"/>
                  </a:lnTo>
                  <a:lnTo>
                    <a:pt x="3575511" y="1859480"/>
                  </a:lnTo>
                  <a:lnTo>
                    <a:pt x="3581042" y="1811463"/>
                  </a:lnTo>
                  <a:lnTo>
                    <a:pt x="3581042" y="209417"/>
                  </a:lnTo>
                  <a:lnTo>
                    <a:pt x="3575511" y="161400"/>
                  </a:lnTo>
                  <a:lnTo>
                    <a:pt x="3559757" y="117321"/>
                  </a:lnTo>
                  <a:lnTo>
                    <a:pt x="3535036" y="78437"/>
                  </a:lnTo>
                  <a:lnTo>
                    <a:pt x="3502605" y="46006"/>
                  </a:lnTo>
                  <a:lnTo>
                    <a:pt x="3463721" y="21285"/>
                  </a:lnTo>
                  <a:lnTo>
                    <a:pt x="3419642" y="5530"/>
                  </a:lnTo>
                  <a:lnTo>
                    <a:pt x="3371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17477" y="7392444"/>
              <a:ext cx="3581400" cy="2021205"/>
            </a:xfrm>
            <a:custGeom>
              <a:avLst/>
              <a:gdLst/>
              <a:ahLst/>
              <a:cxnLst/>
              <a:rect l="l" t="t" r="r" b="b"/>
              <a:pathLst>
                <a:path w="3581400" h="2021204">
                  <a:moveTo>
                    <a:pt x="3371624" y="1978997"/>
                  </a:moveTo>
                  <a:lnTo>
                    <a:pt x="209417" y="1978997"/>
                  </a:lnTo>
                  <a:lnTo>
                    <a:pt x="209417" y="2020880"/>
                  </a:lnTo>
                  <a:lnTo>
                    <a:pt x="3371624" y="2020880"/>
                  </a:lnTo>
                  <a:lnTo>
                    <a:pt x="3371624" y="1978997"/>
                  </a:lnTo>
                  <a:close/>
                </a:path>
                <a:path w="3581400" h="2021204">
                  <a:moveTo>
                    <a:pt x="3371625" y="0"/>
                  </a:moveTo>
                  <a:lnTo>
                    <a:pt x="3371624" y="41883"/>
                  </a:lnTo>
                  <a:lnTo>
                    <a:pt x="3416162" y="47867"/>
                  </a:lnTo>
                  <a:lnTo>
                    <a:pt x="3456182" y="64756"/>
                  </a:lnTo>
                  <a:lnTo>
                    <a:pt x="3490089" y="90953"/>
                  </a:lnTo>
                  <a:lnTo>
                    <a:pt x="3516285" y="124859"/>
                  </a:lnTo>
                  <a:lnTo>
                    <a:pt x="3533174" y="164880"/>
                  </a:lnTo>
                  <a:lnTo>
                    <a:pt x="3539159" y="209417"/>
                  </a:lnTo>
                  <a:lnTo>
                    <a:pt x="3539159" y="1811463"/>
                  </a:lnTo>
                  <a:lnTo>
                    <a:pt x="3533174" y="1856000"/>
                  </a:lnTo>
                  <a:lnTo>
                    <a:pt x="3516285" y="1896020"/>
                  </a:lnTo>
                  <a:lnTo>
                    <a:pt x="3490089" y="1929927"/>
                  </a:lnTo>
                  <a:lnTo>
                    <a:pt x="3456182" y="1956123"/>
                  </a:lnTo>
                  <a:lnTo>
                    <a:pt x="3416162" y="1973012"/>
                  </a:lnTo>
                  <a:lnTo>
                    <a:pt x="3371624" y="1978997"/>
                  </a:lnTo>
                  <a:lnTo>
                    <a:pt x="3371624" y="2020880"/>
                  </a:lnTo>
                  <a:lnTo>
                    <a:pt x="3419642" y="2015349"/>
                  </a:lnTo>
                  <a:lnTo>
                    <a:pt x="3463721" y="1999595"/>
                  </a:lnTo>
                  <a:lnTo>
                    <a:pt x="3502605" y="1974874"/>
                  </a:lnTo>
                  <a:lnTo>
                    <a:pt x="3535035" y="1942443"/>
                  </a:lnTo>
                  <a:lnTo>
                    <a:pt x="3559757" y="1903559"/>
                  </a:lnTo>
                  <a:lnTo>
                    <a:pt x="3575511" y="1859480"/>
                  </a:lnTo>
                  <a:lnTo>
                    <a:pt x="3581042" y="1811463"/>
                  </a:lnTo>
                  <a:lnTo>
                    <a:pt x="3581042" y="209417"/>
                  </a:lnTo>
                  <a:lnTo>
                    <a:pt x="3575511" y="161400"/>
                  </a:lnTo>
                  <a:lnTo>
                    <a:pt x="3559757" y="117321"/>
                  </a:lnTo>
                  <a:lnTo>
                    <a:pt x="3535035" y="78437"/>
                  </a:lnTo>
                  <a:lnTo>
                    <a:pt x="3502605" y="46006"/>
                  </a:lnTo>
                  <a:lnTo>
                    <a:pt x="3463721" y="21285"/>
                  </a:lnTo>
                  <a:lnTo>
                    <a:pt x="3419642" y="5530"/>
                  </a:lnTo>
                  <a:lnTo>
                    <a:pt x="3371625" y="0"/>
                  </a:lnTo>
                  <a:close/>
                </a:path>
                <a:path w="3581400" h="2021204">
                  <a:moveTo>
                    <a:pt x="41883" y="209417"/>
                  </a:moveTo>
                  <a:lnTo>
                    <a:pt x="0" y="209417"/>
                  </a:lnTo>
                  <a:lnTo>
                    <a:pt x="0" y="1811463"/>
                  </a:lnTo>
                  <a:lnTo>
                    <a:pt x="5530" y="1859480"/>
                  </a:lnTo>
                  <a:lnTo>
                    <a:pt x="21285" y="1903559"/>
                  </a:lnTo>
                  <a:lnTo>
                    <a:pt x="46006" y="1942443"/>
                  </a:lnTo>
                  <a:lnTo>
                    <a:pt x="78437" y="1974874"/>
                  </a:lnTo>
                  <a:lnTo>
                    <a:pt x="117321" y="1999595"/>
                  </a:lnTo>
                  <a:lnTo>
                    <a:pt x="161400" y="2015350"/>
                  </a:lnTo>
                  <a:lnTo>
                    <a:pt x="209417" y="2020880"/>
                  </a:lnTo>
                  <a:lnTo>
                    <a:pt x="209417" y="1978997"/>
                  </a:lnTo>
                  <a:lnTo>
                    <a:pt x="164880" y="1973012"/>
                  </a:lnTo>
                  <a:lnTo>
                    <a:pt x="124859" y="1956123"/>
                  </a:lnTo>
                  <a:lnTo>
                    <a:pt x="90953" y="1929927"/>
                  </a:lnTo>
                  <a:lnTo>
                    <a:pt x="64756" y="1896020"/>
                  </a:lnTo>
                  <a:lnTo>
                    <a:pt x="47867" y="1856000"/>
                  </a:lnTo>
                  <a:lnTo>
                    <a:pt x="41883" y="1811463"/>
                  </a:lnTo>
                  <a:lnTo>
                    <a:pt x="41883" y="209417"/>
                  </a:lnTo>
                  <a:close/>
                </a:path>
                <a:path w="3581400" h="2021204">
                  <a:moveTo>
                    <a:pt x="209417" y="0"/>
                  </a:move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41883" y="209417"/>
                  </a:lnTo>
                  <a:lnTo>
                    <a:pt x="47867" y="164880"/>
                  </a:lnTo>
                  <a:lnTo>
                    <a:pt x="64756" y="124859"/>
                  </a:lnTo>
                  <a:lnTo>
                    <a:pt x="90953" y="90953"/>
                  </a:lnTo>
                  <a:lnTo>
                    <a:pt x="124859" y="64756"/>
                  </a:lnTo>
                  <a:lnTo>
                    <a:pt x="164880" y="47867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  <a:path w="3581400" h="2021204">
                  <a:moveTo>
                    <a:pt x="3371624" y="0"/>
                  </a:moveTo>
                  <a:lnTo>
                    <a:pt x="209417" y="0"/>
                  </a:lnTo>
                  <a:lnTo>
                    <a:pt x="209417" y="41883"/>
                  </a:lnTo>
                  <a:lnTo>
                    <a:pt x="3371624" y="41883"/>
                  </a:lnTo>
                  <a:lnTo>
                    <a:pt x="3371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0512769" y="4125528"/>
            <a:ext cx="3644265" cy="2837815"/>
            <a:chOff x="10512769" y="4125528"/>
            <a:chExt cx="3644265" cy="2837815"/>
          </a:xfrm>
        </p:grpSpPr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2769" y="4125528"/>
              <a:ext cx="3643868" cy="283760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554652" y="4125528"/>
              <a:ext cx="3560445" cy="2753995"/>
            </a:xfrm>
            <a:custGeom>
              <a:avLst/>
              <a:gdLst/>
              <a:ahLst/>
              <a:cxnLst/>
              <a:rect l="l" t="t" r="r" b="b"/>
              <a:pathLst>
                <a:path w="3560444" h="2753995">
                  <a:moveTo>
                    <a:pt x="3350683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544425"/>
                  </a:lnTo>
                  <a:lnTo>
                    <a:pt x="5530" y="2592442"/>
                  </a:lnTo>
                  <a:lnTo>
                    <a:pt x="21285" y="2636521"/>
                  </a:lnTo>
                  <a:lnTo>
                    <a:pt x="46006" y="2675405"/>
                  </a:lnTo>
                  <a:lnTo>
                    <a:pt x="78437" y="2707836"/>
                  </a:lnTo>
                  <a:lnTo>
                    <a:pt x="117321" y="2732557"/>
                  </a:lnTo>
                  <a:lnTo>
                    <a:pt x="161400" y="2748311"/>
                  </a:lnTo>
                  <a:lnTo>
                    <a:pt x="209417" y="2753842"/>
                  </a:lnTo>
                  <a:lnTo>
                    <a:pt x="3350683" y="2753842"/>
                  </a:lnTo>
                  <a:lnTo>
                    <a:pt x="3398700" y="2748311"/>
                  </a:lnTo>
                  <a:lnTo>
                    <a:pt x="3442779" y="2732557"/>
                  </a:lnTo>
                  <a:lnTo>
                    <a:pt x="3481663" y="2707836"/>
                  </a:lnTo>
                  <a:lnTo>
                    <a:pt x="3514094" y="2675405"/>
                  </a:lnTo>
                  <a:lnTo>
                    <a:pt x="3538815" y="2636521"/>
                  </a:lnTo>
                  <a:lnTo>
                    <a:pt x="3554570" y="2592442"/>
                  </a:lnTo>
                  <a:lnTo>
                    <a:pt x="3560101" y="2544425"/>
                  </a:lnTo>
                  <a:lnTo>
                    <a:pt x="3560101" y="209417"/>
                  </a:lnTo>
                  <a:lnTo>
                    <a:pt x="3554570" y="161400"/>
                  </a:lnTo>
                  <a:lnTo>
                    <a:pt x="3538815" y="117321"/>
                  </a:lnTo>
                  <a:lnTo>
                    <a:pt x="3514094" y="78437"/>
                  </a:lnTo>
                  <a:lnTo>
                    <a:pt x="3481663" y="46006"/>
                  </a:lnTo>
                  <a:lnTo>
                    <a:pt x="3442779" y="21285"/>
                  </a:lnTo>
                  <a:lnTo>
                    <a:pt x="3398700" y="5530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554652" y="4125529"/>
              <a:ext cx="3560445" cy="2753995"/>
            </a:xfrm>
            <a:custGeom>
              <a:avLst/>
              <a:gdLst/>
              <a:ahLst/>
              <a:cxnLst/>
              <a:rect l="l" t="t" r="r" b="b"/>
              <a:pathLst>
                <a:path w="3560444" h="2753995">
                  <a:moveTo>
                    <a:pt x="41884" y="209417"/>
                  </a:moveTo>
                  <a:lnTo>
                    <a:pt x="0" y="209417"/>
                  </a:lnTo>
                  <a:lnTo>
                    <a:pt x="0" y="2544425"/>
                  </a:lnTo>
                  <a:lnTo>
                    <a:pt x="5530" y="2592442"/>
                  </a:lnTo>
                  <a:lnTo>
                    <a:pt x="21285" y="2636521"/>
                  </a:lnTo>
                  <a:lnTo>
                    <a:pt x="46006" y="2675405"/>
                  </a:lnTo>
                  <a:lnTo>
                    <a:pt x="78437" y="2707836"/>
                  </a:lnTo>
                  <a:lnTo>
                    <a:pt x="117321" y="2732557"/>
                  </a:lnTo>
                  <a:lnTo>
                    <a:pt x="161400" y="2748311"/>
                  </a:lnTo>
                  <a:lnTo>
                    <a:pt x="209417" y="2753842"/>
                  </a:lnTo>
                  <a:lnTo>
                    <a:pt x="209418" y="2711959"/>
                  </a:lnTo>
                  <a:lnTo>
                    <a:pt x="164880" y="2705974"/>
                  </a:lnTo>
                  <a:lnTo>
                    <a:pt x="124860" y="2689085"/>
                  </a:lnTo>
                  <a:lnTo>
                    <a:pt x="90953" y="2662889"/>
                  </a:lnTo>
                  <a:lnTo>
                    <a:pt x="64757" y="2628982"/>
                  </a:lnTo>
                  <a:lnTo>
                    <a:pt x="47868" y="2588962"/>
                  </a:lnTo>
                  <a:lnTo>
                    <a:pt x="41884" y="2544425"/>
                  </a:lnTo>
                  <a:lnTo>
                    <a:pt x="41884" y="209417"/>
                  </a:lnTo>
                  <a:close/>
                </a:path>
                <a:path w="3560444" h="2753995">
                  <a:moveTo>
                    <a:pt x="3350683" y="2711959"/>
                  </a:moveTo>
                  <a:lnTo>
                    <a:pt x="209418" y="2711959"/>
                  </a:lnTo>
                  <a:lnTo>
                    <a:pt x="209418" y="2753842"/>
                  </a:lnTo>
                  <a:lnTo>
                    <a:pt x="3350683" y="2753842"/>
                  </a:lnTo>
                  <a:lnTo>
                    <a:pt x="3350683" y="2711959"/>
                  </a:lnTo>
                  <a:close/>
                </a:path>
                <a:path w="3560444" h="2753995">
                  <a:moveTo>
                    <a:pt x="3350683" y="0"/>
                  </a:moveTo>
                  <a:lnTo>
                    <a:pt x="3350683" y="41883"/>
                  </a:lnTo>
                  <a:lnTo>
                    <a:pt x="3395221" y="47867"/>
                  </a:lnTo>
                  <a:lnTo>
                    <a:pt x="3435241" y="64756"/>
                  </a:lnTo>
                  <a:lnTo>
                    <a:pt x="3469148" y="90952"/>
                  </a:lnTo>
                  <a:lnTo>
                    <a:pt x="3495344" y="124859"/>
                  </a:lnTo>
                  <a:lnTo>
                    <a:pt x="3512233" y="164880"/>
                  </a:lnTo>
                  <a:lnTo>
                    <a:pt x="3518217" y="209417"/>
                  </a:lnTo>
                  <a:lnTo>
                    <a:pt x="3518217" y="2544425"/>
                  </a:lnTo>
                  <a:lnTo>
                    <a:pt x="3512233" y="2588962"/>
                  </a:lnTo>
                  <a:lnTo>
                    <a:pt x="3495344" y="2628982"/>
                  </a:lnTo>
                  <a:lnTo>
                    <a:pt x="3469148" y="2662889"/>
                  </a:lnTo>
                  <a:lnTo>
                    <a:pt x="3435241" y="2689085"/>
                  </a:lnTo>
                  <a:lnTo>
                    <a:pt x="3395220" y="2705974"/>
                  </a:lnTo>
                  <a:lnTo>
                    <a:pt x="3350683" y="2711959"/>
                  </a:lnTo>
                  <a:lnTo>
                    <a:pt x="3350683" y="2753842"/>
                  </a:lnTo>
                  <a:lnTo>
                    <a:pt x="3398700" y="2748311"/>
                  </a:lnTo>
                  <a:lnTo>
                    <a:pt x="3442779" y="2732557"/>
                  </a:lnTo>
                  <a:lnTo>
                    <a:pt x="3481663" y="2707836"/>
                  </a:lnTo>
                  <a:lnTo>
                    <a:pt x="3514094" y="2675405"/>
                  </a:lnTo>
                  <a:lnTo>
                    <a:pt x="3538815" y="2636521"/>
                  </a:lnTo>
                  <a:lnTo>
                    <a:pt x="3554570" y="2592442"/>
                  </a:lnTo>
                  <a:lnTo>
                    <a:pt x="3560101" y="2544425"/>
                  </a:lnTo>
                  <a:lnTo>
                    <a:pt x="3560100" y="209417"/>
                  </a:lnTo>
                  <a:lnTo>
                    <a:pt x="3554570" y="161400"/>
                  </a:lnTo>
                  <a:lnTo>
                    <a:pt x="3538815" y="117321"/>
                  </a:lnTo>
                  <a:lnTo>
                    <a:pt x="3514094" y="78437"/>
                  </a:lnTo>
                  <a:lnTo>
                    <a:pt x="3481663" y="46006"/>
                  </a:lnTo>
                  <a:lnTo>
                    <a:pt x="3442779" y="21285"/>
                  </a:lnTo>
                  <a:lnTo>
                    <a:pt x="3398700" y="5530"/>
                  </a:lnTo>
                  <a:lnTo>
                    <a:pt x="3350683" y="0"/>
                  </a:lnTo>
                  <a:close/>
                </a:path>
                <a:path w="3560444" h="2753995">
                  <a:moveTo>
                    <a:pt x="209418" y="0"/>
                  </a:move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41884" y="209417"/>
                  </a:lnTo>
                  <a:lnTo>
                    <a:pt x="47868" y="164880"/>
                  </a:lnTo>
                  <a:lnTo>
                    <a:pt x="64757" y="124859"/>
                  </a:lnTo>
                  <a:lnTo>
                    <a:pt x="90953" y="90952"/>
                  </a:lnTo>
                  <a:lnTo>
                    <a:pt x="124860" y="64756"/>
                  </a:lnTo>
                  <a:lnTo>
                    <a:pt x="164881" y="47867"/>
                  </a:lnTo>
                  <a:lnTo>
                    <a:pt x="209418" y="41883"/>
                  </a:lnTo>
                  <a:lnTo>
                    <a:pt x="209418" y="0"/>
                  </a:lnTo>
                  <a:close/>
                </a:path>
                <a:path w="3560444" h="2753995">
                  <a:moveTo>
                    <a:pt x="3350683" y="0"/>
                  </a:moveTo>
                  <a:lnTo>
                    <a:pt x="209418" y="0"/>
                  </a:lnTo>
                  <a:lnTo>
                    <a:pt x="209418" y="41883"/>
                  </a:lnTo>
                  <a:lnTo>
                    <a:pt x="3350683" y="41883"/>
                  </a:lnTo>
                  <a:lnTo>
                    <a:pt x="3350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6251118" y="3999878"/>
            <a:ext cx="3665220" cy="5235575"/>
            <a:chOff x="6251118" y="3999878"/>
            <a:chExt cx="3665220" cy="5235575"/>
          </a:xfrm>
        </p:grpSpPr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1118" y="3999878"/>
              <a:ext cx="3664809" cy="523544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293001" y="3999878"/>
              <a:ext cx="3581400" cy="5151755"/>
            </a:xfrm>
            <a:custGeom>
              <a:avLst/>
              <a:gdLst/>
              <a:ahLst/>
              <a:cxnLst/>
              <a:rect l="l" t="t" r="r" b="b"/>
              <a:pathLst>
                <a:path w="3581400" h="5151755">
                  <a:moveTo>
                    <a:pt x="41883" y="209417"/>
                  </a:moveTo>
                  <a:lnTo>
                    <a:pt x="0" y="209417"/>
                  </a:lnTo>
                  <a:lnTo>
                    <a:pt x="0" y="4942257"/>
                  </a:lnTo>
                  <a:lnTo>
                    <a:pt x="5530" y="4990275"/>
                  </a:lnTo>
                  <a:lnTo>
                    <a:pt x="21285" y="5034354"/>
                  </a:lnTo>
                  <a:lnTo>
                    <a:pt x="46006" y="5073237"/>
                  </a:lnTo>
                  <a:lnTo>
                    <a:pt x="78437" y="5105668"/>
                  </a:lnTo>
                  <a:lnTo>
                    <a:pt x="117321" y="5130390"/>
                  </a:lnTo>
                  <a:lnTo>
                    <a:pt x="161400" y="5146144"/>
                  </a:lnTo>
                  <a:lnTo>
                    <a:pt x="209417" y="5151675"/>
                  </a:lnTo>
                  <a:lnTo>
                    <a:pt x="209417" y="5109791"/>
                  </a:lnTo>
                  <a:lnTo>
                    <a:pt x="164880" y="5103807"/>
                  </a:lnTo>
                  <a:lnTo>
                    <a:pt x="124860" y="5086918"/>
                  </a:lnTo>
                  <a:lnTo>
                    <a:pt x="90953" y="5060722"/>
                  </a:lnTo>
                  <a:lnTo>
                    <a:pt x="64757" y="5026815"/>
                  </a:lnTo>
                  <a:lnTo>
                    <a:pt x="47868" y="4986794"/>
                  </a:lnTo>
                  <a:lnTo>
                    <a:pt x="41883" y="4942257"/>
                  </a:lnTo>
                  <a:lnTo>
                    <a:pt x="41883" y="209417"/>
                  </a:lnTo>
                  <a:close/>
                </a:path>
                <a:path w="3581400" h="5151755">
                  <a:moveTo>
                    <a:pt x="3371625" y="5109791"/>
                  </a:moveTo>
                  <a:lnTo>
                    <a:pt x="209417" y="5109791"/>
                  </a:lnTo>
                  <a:lnTo>
                    <a:pt x="209417" y="5151675"/>
                  </a:lnTo>
                  <a:lnTo>
                    <a:pt x="3371625" y="5151675"/>
                  </a:lnTo>
                  <a:lnTo>
                    <a:pt x="3371625" y="5109791"/>
                  </a:lnTo>
                  <a:close/>
                </a:path>
                <a:path w="3581400" h="5151755">
                  <a:moveTo>
                    <a:pt x="3371625" y="0"/>
                  </a:moveTo>
                  <a:lnTo>
                    <a:pt x="3371625" y="41883"/>
                  </a:lnTo>
                  <a:lnTo>
                    <a:pt x="3416162" y="47867"/>
                  </a:lnTo>
                  <a:lnTo>
                    <a:pt x="3456182" y="64756"/>
                  </a:lnTo>
                  <a:lnTo>
                    <a:pt x="3490089" y="90952"/>
                  </a:lnTo>
                  <a:lnTo>
                    <a:pt x="3516286" y="124859"/>
                  </a:lnTo>
                  <a:lnTo>
                    <a:pt x="3533174" y="164880"/>
                  </a:lnTo>
                  <a:lnTo>
                    <a:pt x="3539159" y="209417"/>
                  </a:lnTo>
                  <a:lnTo>
                    <a:pt x="3539159" y="4942257"/>
                  </a:lnTo>
                  <a:lnTo>
                    <a:pt x="3533174" y="4986794"/>
                  </a:lnTo>
                  <a:lnTo>
                    <a:pt x="3516286" y="5026815"/>
                  </a:lnTo>
                  <a:lnTo>
                    <a:pt x="3490089" y="5060722"/>
                  </a:lnTo>
                  <a:lnTo>
                    <a:pt x="3456182" y="5086918"/>
                  </a:lnTo>
                  <a:lnTo>
                    <a:pt x="3416162" y="5103807"/>
                  </a:lnTo>
                  <a:lnTo>
                    <a:pt x="3371625" y="5109791"/>
                  </a:lnTo>
                  <a:lnTo>
                    <a:pt x="3371625" y="5151675"/>
                  </a:lnTo>
                  <a:lnTo>
                    <a:pt x="3419642" y="5146144"/>
                  </a:lnTo>
                  <a:lnTo>
                    <a:pt x="3463721" y="5130390"/>
                  </a:lnTo>
                  <a:lnTo>
                    <a:pt x="3502605" y="5105668"/>
                  </a:lnTo>
                  <a:lnTo>
                    <a:pt x="3535035" y="5073237"/>
                  </a:lnTo>
                  <a:lnTo>
                    <a:pt x="3559757" y="5034354"/>
                  </a:lnTo>
                  <a:lnTo>
                    <a:pt x="3575511" y="4990275"/>
                  </a:lnTo>
                  <a:lnTo>
                    <a:pt x="3581042" y="4942257"/>
                  </a:lnTo>
                  <a:lnTo>
                    <a:pt x="3581042" y="209417"/>
                  </a:lnTo>
                  <a:lnTo>
                    <a:pt x="3575511" y="161400"/>
                  </a:lnTo>
                  <a:lnTo>
                    <a:pt x="3559757" y="117321"/>
                  </a:lnTo>
                  <a:lnTo>
                    <a:pt x="3535035" y="78437"/>
                  </a:lnTo>
                  <a:lnTo>
                    <a:pt x="3502605" y="46006"/>
                  </a:lnTo>
                  <a:lnTo>
                    <a:pt x="3463721" y="21285"/>
                  </a:lnTo>
                  <a:lnTo>
                    <a:pt x="3419642" y="5530"/>
                  </a:lnTo>
                  <a:lnTo>
                    <a:pt x="3371625" y="0"/>
                  </a:lnTo>
                  <a:close/>
                </a:path>
                <a:path w="3581400" h="5151755">
                  <a:moveTo>
                    <a:pt x="209417" y="0"/>
                  </a:move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41883" y="209417"/>
                  </a:lnTo>
                  <a:lnTo>
                    <a:pt x="47868" y="164880"/>
                  </a:lnTo>
                  <a:lnTo>
                    <a:pt x="64757" y="124859"/>
                  </a:lnTo>
                  <a:lnTo>
                    <a:pt x="90953" y="90952"/>
                  </a:lnTo>
                  <a:lnTo>
                    <a:pt x="124860" y="64756"/>
                  </a:lnTo>
                  <a:lnTo>
                    <a:pt x="164880" y="47867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  <a:path w="3581400" h="5151755">
                  <a:moveTo>
                    <a:pt x="3371625" y="0"/>
                  </a:moveTo>
                  <a:lnTo>
                    <a:pt x="209417" y="0"/>
                  </a:lnTo>
                  <a:lnTo>
                    <a:pt x="209417" y="41883"/>
                  </a:lnTo>
                  <a:lnTo>
                    <a:pt x="3371625" y="41883"/>
                  </a:lnTo>
                  <a:lnTo>
                    <a:pt x="33716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0900192" y="7811280"/>
            <a:ext cx="2991485" cy="1292225"/>
            <a:chOff x="10900192" y="7811280"/>
            <a:chExt cx="2991485" cy="1292225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00192" y="7811280"/>
              <a:ext cx="1570632" cy="12921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18470" y="8146348"/>
              <a:ext cx="1472956" cy="52354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837366" y="4471068"/>
            <a:ext cx="3057498" cy="125650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491949" y="7340090"/>
            <a:ext cx="2774784" cy="94237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66794" y="5675219"/>
            <a:ext cx="1633457" cy="130886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622682" y="5580981"/>
            <a:ext cx="1581103" cy="105755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413387" y="3329741"/>
            <a:ext cx="1340273" cy="134027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0" y="136121"/>
            <a:ext cx="2073235" cy="1675341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87422" y="4638602"/>
            <a:ext cx="2691130" cy="31750"/>
          </a:xfrm>
          <a:custGeom>
            <a:avLst/>
            <a:gdLst/>
            <a:ahLst/>
            <a:cxnLst/>
            <a:rect l="l" t="t" r="r" b="b"/>
            <a:pathLst>
              <a:path w="2691130" h="31750">
                <a:moveTo>
                  <a:pt x="2691017" y="0"/>
                </a:moveTo>
                <a:lnTo>
                  <a:pt x="0" y="0"/>
                </a:lnTo>
                <a:lnTo>
                  <a:pt x="0" y="31412"/>
                </a:lnTo>
                <a:lnTo>
                  <a:pt x="2691017" y="31412"/>
                </a:lnTo>
                <a:lnTo>
                  <a:pt x="2691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2711959" y="2215285"/>
            <a:ext cx="4234815" cy="3721735"/>
            <a:chOff x="2711959" y="2215285"/>
            <a:chExt cx="4234815" cy="3721735"/>
          </a:xfrm>
        </p:grpSpPr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82095" y="2471129"/>
              <a:ext cx="1759108" cy="8586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17164" y="3151736"/>
              <a:ext cx="1214622" cy="144498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81042" y="4596718"/>
              <a:ext cx="1340273" cy="134027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711959" y="2215285"/>
              <a:ext cx="4234815" cy="2224405"/>
            </a:xfrm>
            <a:custGeom>
              <a:avLst/>
              <a:gdLst/>
              <a:ahLst/>
              <a:cxnLst/>
              <a:rect l="l" t="t" r="r" b="b"/>
              <a:pathLst>
                <a:path w="4234815" h="2224404">
                  <a:moveTo>
                    <a:pt x="4057467" y="1962597"/>
                  </a:moveTo>
                  <a:lnTo>
                    <a:pt x="3932510" y="1962597"/>
                  </a:lnTo>
                  <a:lnTo>
                    <a:pt x="4083644" y="2224369"/>
                  </a:lnTo>
                  <a:lnTo>
                    <a:pt x="4219665" y="1988774"/>
                  </a:lnTo>
                  <a:lnTo>
                    <a:pt x="4057467" y="1988774"/>
                  </a:lnTo>
                  <a:lnTo>
                    <a:pt x="4057467" y="1962597"/>
                  </a:lnTo>
                  <a:close/>
                </a:path>
                <a:path w="4234815" h="2224404">
                  <a:moveTo>
                    <a:pt x="3821872" y="124957"/>
                  </a:moveTo>
                  <a:lnTo>
                    <a:pt x="3821872" y="177311"/>
                  </a:lnTo>
                  <a:lnTo>
                    <a:pt x="3869353" y="182097"/>
                  </a:lnTo>
                  <a:lnTo>
                    <a:pt x="3913577" y="195825"/>
                  </a:lnTo>
                  <a:lnTo>
                    <a:pt x="3953596" y="217547"/>
                  </a:lnTo>
                  <a:lnTo>
                    <a:pt x="3988463" y="246315"/>
                  </a:lnTo>
                  <a:lnTo>
                    <a:pt x="4017231" y="281183"/>
                  </a:lnTo>
                  <a:lnTo>
                    <a:pt x="4038953" y="321202"/>
                  </a:lnTo>
                  <a:lnTo>
                    <a:pt x="4052681" y="365425"/>
                  </a:lnTo>
                  <a:lnTo>
                    <a:pt x="4057467" y="412906"/>
                  </a:lnTo>
                  <a:lnTo>
                    <a:pt x="4057467" y="1988774"/>
                  </a:lnTo>
                  <a:lnTo>
                    <a:pt x="4109822" y="1988774"/>
                  </a:lnTo>
                  <a:lnTo>
                    <a:pt x="4109822" y="412906"/>
                  </a:lnTo>
                  <a:lnTo>
                    <a:pt x="4106053" y="366199"/>
                  </a:lnTo>
                  <a:lnTo>
                    <a:pt x="4095142" y="321892"/>
                  </a:lnTo>
                  <a:lnTo>
                    <a:pt x="4077681" y="280577"/>
                  </a:lnTo>
                  <a:lnTo>
                    <a:pt x="4054264" y="242847"/>
                  </a:lnTo>
                  <a:lnTo>
                    <a:pt x="4025483" y="209295"/>
                  </a:lnTo>
                  <a:lnTo>
                    <a:pt x="3991932" y="180514"/>
                  </a:lnTo>
                  <a:lnTo>
                    <a:pt x="3954202" y="157097"/>
                  </a:lnTo>
                  <a:lnTo>
                    <a:pt x="3912887" y="139636"/>
                  </a:lnTo>
                  <a:lnTo>
                    <a:pt x="3868579" y="128725"/>
                  </a:lnTo>
                  <a:lnTo>
                    <a:pt x="3821872" y="124957"/>
                  </a:lnTo>
                  <a:close/>
                </a:path>
                <a:path w="4234815" h="2224404">
                  <a:moveTo>
                    <a:pt x="4234779" y="1962597"/>
                  </a:moveTo>
                  <a:lnTo>
                    <a:pt x="4109822" y="1962597"/>
                  </a:lnTo>
                  <a:lnTo>
                    <a:pt x="4109822" y="1988774"/>
                  </a:lnTo>
                  <a:lnTo>
                    <a:pt x="4219665" y="1988774"/>
                  </a:lnTo>
                  <a:lnTo>
                    <a:pt x="4234779" y="1962597"/>
                  </a:lnTo>
                  <a:close/>
                </a:path>
                <a:path w="4234815" h="2224404">
                  <a:moveTo>
                    <a:pt x="261772" y="0"/>
                  </a:moveTo>
                  <a:lnTo>
                    <a:pt x="0" y="151134"/>
                  </a:lnTo>
                  <a:lnTo>
                    <a:pt x="261772" y="302268"/>
                  </a:lnTo>
                  <a:lnTo>
                    <a:pt x="261772" y="177311"/>
                  </a:lnTo>
                  <a:lnTo>
                    <a:pt x="235594" y="177311"/>
                  </a:lnTo>
                  <a:lnTo>
                    <a:pt x="235594" y="124957"/>
                  </a:lnTo>
                  <a:lnTo>
                    <a:pt x="261772" y="124957"/>
                  </a:lnTo>
                  <a:lnTo>
                    <a:pt x="261772" y="0"/>
                  </a:lnTo>
                  <a:close/>
                </a:path>
                <a:path w="4234815" h="2224404">
                  <a:moveTo>
                    <a:pt x="261772" y="124957"/>
                  </a:moveTo>
                  <a:lnTo>
                    <a:pt x="235594" y="124957"/>
                  </a:lnTo>
                  <a:lnTo>
                    <a:pt x="235594" y="177311"/>
                  </a:lnTo>
                  <a:lnTo>
                    <a:pt x="261772" y="177311"/>
                  </a:lnTo>
                  <a:lnTo>
                    <a:pt x="261772" y="124957"/>
                  </a:lnTo>
                  <a:close/>
                </a:path>
                <a:path w="4234815" h="2224404">
                  <a:moveTo>
                    <a:pt x="3821872" y="124957"/>
                  </a:moveTo>
                  <a:lnTo>
                    <a:pt x="261772" y="124957"/>
                  </a:lnTo>
                  <a:lnTo>
                    <a:pt x="261772" y="177311"/>
                  </a:lnTo>
                  <a:lnTo>
                    <a:pt x="3821872" y="177311"/>
                  </a:lnTo>
                  <a:lnTo>
                    <a:pt x="3821872" y="1249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13732566" y="4686414"/>
            <a:ext cx="2282825" cy="302895"/>
          </a:xfrm>
          <a:custGeom>
            <a:avLst/>
            <a:gdLst/>
            <a:ahLst/>
            <a:cxnLst/>
            <a:rect l="l" t="t" r="r" b="b"/>
            <a:pathLst>
              <a:path w="2282825" h="302895">
                <a:moveTo>
                  <a:pt x="261772" y="0"/>
                </a:moveTo>
                <a:lnTo>
                  <a:pt x="0" y="151134"/>
                </a:lnTo>
                <a:lnTo>
                  <a:pt x="261772" y="302268"/>
                </a:lnTo>
                <a:lnTo>
                  <a:pt x="261772" y="177311"/>
                </a:lnTo>
                <a:lnTo>
                  <a:pt x="235594" y="177311"/>
                </a:lnTo>
                <a:lnTo>
                  <a:pt x="235594" y="124957"/>
                </a:lnTo>
                <a:lnTo>
                  <a:pt x="261772" y="124957"/>
                </a:lnTo>
                <a:lnTo>
                  <a:pt x="261772" y="0"/>
                </a:lnTo>
                <a:close/>
              </a:path>
              <a:path w="2282825" h="302895">
                <a:moveTo>
                  <a:pt x="2020880" y="0"/>
                </a:moveTo>
                <a:lnTo>
                  <a:pt x="2020880" y="302268"/>
                </a:lnTo>
                <a:lnTo>
                  <a:pt x="2237312" y="177311"/>
                </a:lnTo>
                <a:lnTo>
                  <a:pt x="2047058" y="177311"/>
                </a:lnTo>
                <a:lnTo>
                  <a:pt x="2047058" y="124957"/>
                </a:lnTo>
                <a:lnTo>
                  <a:pt x="2237312" y="124957"/>
                </a:lnTo>
                <a:lnTo>
                  <a:pt x="2020880" y="0"/>
                </a:lnTo>
                <a:close/>
              </a:path>
              <a:path w="2282825" h="302895">
                <a:moveTo>
                  <a:pt x="261772" y="124957"/>
                </a:moveTo>
                <a:lnTo>
                  <a:pt x="235594" y="124957"/>
                </a:lnTo>
                <a:lnTo>
                  <a:pt x="235594" y="177311"/>
                </a:lnTo>
                <a:lnTo>
                  <a:pt x="261772" y="177311"/>
                </a:lnTo>
                <a:lnTo>
                  <a:pt x="261772" y="124957"/>
                </a:lnTo>
                <a:close/>
              </a:path>
              <a:path w="2282825" h="302895">
                <a:moveTo>
                  <a:pt x="1295772" y="124957"/>
                </a:moveTo>
                <a:lnTo>
                  <a:pt x="261772" y="124957"/>
                </a:lnTo>
                <a:lnTo>
                  <a:pt x="261772" y="177311"/>
                </a:lnTo>
                <a:lnTo>
                  <a:pt x="1295772" y="177311"/>
                </a:lnTo>
                <a:lnTo>
                  <a:pt x="1295772" y="124957"/>
                </a:lnTo>
                <a:close/>
              </a:path>
              <a:path w="2282825" h="302895">
                <a:moveTo>
                  <a:pt x="2020880" y="124957"/>
                </a:moveTo>
                <a:lnTo>
                  <a:pt x="1295772" y="124957"/>
                </a:lnTo>
                <a:lnTo>
                  <a:pt x="1295772" y="177311"/>
                </a:lnTo>
                <a:lnTo>
                  <a:pt x="2020880" y="177311"/>
                </a:lnTo>
                <a:lnTo>
                  <a:pt x="2020880" y="124957"/>
                </a:lnTo>
                <a:close/>
              </a:path>
              <a:path w="2282825" h="302895">
                <a:moveTo>
                  <a:pt x="2237312" y="124957"/>
                </a:moveTo>
                <a:lnTo>
                  <a:pt x="2047058" y="124957"/>
                </a:lnTo>
                <a:lnTo>
                  <a:pt x="2047058" y="177311"/>
                </a:lnTo>
                <a:lnTo>
                  <a:pt x="2237312" y="177311"/>
                </a:lnTo>
                <a:lnTo>
                  <a:pt x="2282653" y="151134"/>
                </a:lnTo>
                <a:lnTo>
                  <a:pt x="2237312" y="124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23270" y="7921918"/>
            <a:ext cx="1477010" cy="302895"/>
          </a:xfrm>
          <a:custGeom>
            <a:avLst/>
            <a:gdLst/>
            <a:ahLst/>
            <a:cxnLst/>
            <a:rect l="l" t="t" r="r" b="b"/>
            <a:pathLst>
              <a:path w="1477009" h="302895">
                <a:moveTo>
                  <a:pt x="261772" y="0"/>
                </a:moveTo>
                <a:lnTo>
                  <a:pt x="0" y="151134"/>
                </a:lnTo>
                <a:lnTo>
                  <a:pt x="261772" y="302268"/>
                </a:lnTo>
                <a:lnTo>
                  <a:pt x="261772" y="177311"/>
                </a:lnTo>
                <a:lnTo>
                  <a:pt x="235594" y="177311"/>
                </a:lnTo>
                <a:lnTo>
                  <a:pt x="235594" y="124957"/>
                </a:lnTo>
                <a:lnTo>
                  <a:pt x="261772" y="124957"/>
                </a:lnTo>
                <a:lnTo>
                  <a:pt x="261772" y="0"/>
                </a:lnTo>
                <a:close/>
              </a:path>
              <a:path w="1477009" h="302895">
                <a:moveTo>
                  <a:pt x="1214622" y="0"/>
                </a:moveTo>
                <a:lnTo>
                  <a:pt x="1214622" y="302268"/>
                </a:lnTo>
                <a:lnTo>
                  <a:pt x="1431054" y="177311"/>
                </a:lnTo>
                <a:lnTo>
                  <a:pt x="1240799" y="177311"/>
                </a:lnTo>
                <a:lnTo>
                  <a:pt x="1240799" y="124957"/>
                </a:lnTo>
                <a:lnTo>
                  <a:pt x="1431054" y="124957"/>
                </a:lnTo>
                <a:lnTo>
                  <a:pt x="1214622" y="0"/>
                </a:lnTo>
                <a:close/>
              </a:path>
              <a:path w="1477009" h="302895">
                <a:moveTo>
                  <a:pt x="261772" y="124957"/>
                </a:moveTo>
                <a:lnTo>
                  <a:pt x="235594" y="124957"/>
                </a:lnTo>
                <a:lnTo>
                  <a:pt x="235594" y="177311"/>
                </a:lnTo>
                <a:lnTo>
                  <a:pt x="261772" y="177311"/>
                </a:lnTo>
                <a:lnTo>
                  <a:pt x="261772" y="124957"/>
                </a:lnTo>
                <a:close/>
              </a:path>
              <a:path w="1477009" h="302895">
                <a:moveTo>
                  <a:pt x="1214622" y="124957"/>
                </a:moveTo>
                <a:lnTo>
                  <a:pt x="261772" y="124957"/>
                </a:lnTo>
                <a:lnTo>
                  <a:pt x="261772" y="177311"/>
                </a:lnTo>
                <a:lnTo>
                  <a:pt x="1214622" y="177311"/>
                </a:lnTo>
                <a:lnTo>
                  <a:pt x="1214622" y="124957"/>
                </a:lnTo>
                <a:close/>
              </a:path>
              <a:path w="1477009" h="302895">
                <a:moveTo>
                  <a:pt x="1431054" y="124957"/>
                </a:moveTo>
                <a:lnTo>
                  <a:pt x="1240799" y="124957"/>
                </a:lnTo>
                <a:lnTo>
                  <a:pt x="1240799" y="177311"/>
                </a:lnTo>
                <a:lnTo>
                  <a:pt x="1431054" y="177311"/>
                </a:lnTo>
                <a:lnTo>
                  <a:pt x="1476394" y="151134"/>
                </a:lnTo>
                <a:lnTo>
                  <a:pt x="1431054" y="124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71594" y="8952607"/>
            <a:ext cx="6920865" cy="1010285"/>
          </a:xfrm>
          <a:custGeom>
            <a:avLst/>
            <a:gdLst/>
            <a:ahLst/>
            <a:cxnLst/>
            <a:rect l="l" t="t" r="r" b="b"/>
            <a:pathLst>
              <a:path w="6920865" h="1010284">
                <a:moveTo>
                  <a:pt x="261772" y="707478"/>
                </a:moveTo>
                <a:lnTo>
                  <a:pt x="0" y="858612"/>
                </a:lnTo>
                <a:lnTo>
                  <a:pt x="261772" y="1009746"/>
                </a:lnTo>
                <a:lnTo>
                  <a:pt x="261772" y="884789"/>
                </a:lnTo>
                <a:lnTo>
                  <a:pt x="235594" y="884789"/>
                </a:lnTo>
                <a:lnTo>
                  <a:pt x="235594" y="832435"/>
                </a:lnTo>
                <a:lnTo>
                  <a:pt x="261772" y="832435"/>
                </a:lnTo>
                <a:lnTo>
                  <a:pt x="261772" y="707478"/>
                </a:lnTo>
                <a:close/>
              </a:path>
              <a:path w="6920865" h="1010284">
                <a:moveTo>
                  <a:pt x="261772" y="832435"/>
                </a:moveTo>
                <a:lnTo>
                  <a:pt x="235594" y="832435"/>
                </a:lnTo>
                <a:lnTo>
                  <a:pt x="235594" y="884789"/>
                </a:lnTo>
                <a:lnTo>
                  <a:pt x="261772" y="884789"/>
                </a:lnTo>
                <a:lnTo>
                  <a:pt x="261772" y="832435"/>
                </a:lnTo>
                <a:close/>
              </a:path>
              <a:path w="6920865" h="1010284">
                <a:moveTo>
                  <a:pt x="6507655" y="832435"/>
                </a:moveTo>
                <a:lnTo>
                  <a:pt x="261772" y="832435"/>
                </a:lnTo>
                <a:lnTo>
                  <a:pt x="261772" y="884789"/>
                </a:lnTo>
                <a:lnTo>
                  <a:pt x="6507655" y="884789"/>
                </a:lnTo>
                <a:lnTo>
                  <a:pt x="6507655" y="832435"/>
                </a:lnTo>
                <a:close/>
              </a:path>
              <a:path w="6920865" h="1010284">
                <a:moveTo>
                  <a:pt x="6795604" y="235594"/>
                </a:moveTo>
                <a:lnTo>
                  <a:pt x="6743250" y="235594"/>
                </a:lnTo>
                <a:lnTo>
                  <a:pt x="6743250" y="596840"/>
                </a:lnTo>
                <a:lnTo>
                  <a:pt x="6738463" y="644321"/>
                </a:lnTo>
                <a:lnTo>
                  <a:pt x="6724735" y="688544"/>
                </a:lnTo>
                <a:lnTo>
                  <a:pt x="6703014" y="728563"/>
                </a:lnTo>
                <a:lnTo>
                  <a:pt x="6674245" y="763431"/>
                </a:lnTo>
                <a:lnTo>
                  <a:pt x="6639378" y="792199"/>
                </a:lnTo>
                <a:lnTo>
                  <a:pt x="6599359" y="813921"/>
                </a:lnTo>
                <a:lnTo>
                  <a:pt x="6555135" y="827648"/>
                </a:lnTo>
                <a:lnTo>
                  <a:pt x="6507655" y="832435"/>
                </a:lnTo>
                <a:lnTo>
                  <a:pt x="6507655" y="884789"/>
                </a:lnTo>
                <a:lnTo>
                  <a:pt x="6554362" y="881021"/>
                </a:lnTo>
                <a:lnTo>
                  <a:pt x="6598669" y="870109"/>
                </a:lnTo>
                <a:lnTo>
                  <a:pt x="6639984" y="852649"/>
                </a:lnTo>
                <a:lnTo>
                  <a:pt x="6677714" y="829232"/>
                </a:lnTo>
                <a:lnTo>
                  <a:pt x="6711266" y="800451"/>
                </a:lnTo>
                <a:lnTo>
                  <a:pt x="6740047" y="766899"/>
                </a:lnTo>
                <a:lnTo>
                  <a:pt x="6763464" y="729169"/>
                </a:lnTo>
                <a:lnTo>
                  <a:pt x="6780924" y="687854"/>
                </a:lnTo>
                <a:lnTo>
                  <a:pt x="6791835" y="643547"/>
                </a:lnTo>
                <a:lnTo>
                  <a:pt x="6795604" y="596840"/>
                </a:lnTo>
                <a:lnTo>
                  <a:pt x="6795604" y="235594"/>
                </a:lnTo>
                <a:close/>
              </a:path>
              <a:path w="6920865" h="1010284">
                <a:moveTo>
                  <a:pt x="6769427" y="0"/>
                </a:moveTo>
                <a:lnTo>
                  <a:pt x="6618292" y="261772"/>
                </a:lnTo>
                <a:lnTo>
                  <a:pt x="6743250" y="261772"/>
                </a:lnTo>
                <a:lnTo>
                  <a:pt x="6743250" y="235594"/>
                </a:lnTo>
                <a:lnTo>
                  <a:pt x="6905448" y="235594"/>
                </a:lnTo>
                <a:lnTo>
                  <a:pt x="6769427" y="0"/>
                </a:lnTo>
                <a:close/>
              </a:path>
              <a:path w="6920865" h="1010284">
                <a:moveTo>
                  <a:pt x="6905448" y="235594"/>
                </a:moveTo>
                <a:lnTo>
                  <a:pt x="6795604" y="235594"/>
                </a:lnTo>
                <a:lnTo>
                  <a:pt x="6795604" y="261772"/>
                </a:lnTo>
                <a:lnTo>
                  <a:pt x="6920561" y="261772"/>
                </a:lnTo>
                <a:lnTo>
                  <a:pt x="6905448" y="235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727331" y="7921918"/>
            <a:ext cx="2256790" cy="302895"/>
          </a:xfrm>
          <a:custGeom>
            <a:avLst/>
            <a:gdLst/>
            <a:ahLst/>
            <a:cxnLst/>
            <a:rect l="l" t="t" r="r" b="b"/>
            <a:pathLst>
              <a:path w="2256790" h="302895">
                <a:moveTo>
                  <a:pt x="261772" y="0"/>
                </a:moveTo>
                <a:lnTo>
                  <a:pt x="0" y="151134"/>
                </a:lnTo>
                <a:lnTo>
                  <a:pt x="261772" y="302268"/>
                </a:lnTo>
                <a:lnTo>
                  <a:pt x="261772" y="177311"/>
                </a:lnTo>
                <a:lnTo>
                  <a:pt x="235594" y="177311"/>
                </a:lnTo>
                <a:lnTo>
                  <a:pt x="235594" y="124957"/>
                </a:lnTo>
                <a:lnTo>
                  <a:pt x="261772" y="124957"/>
                </a:lnTo>
                <a:lnTo>
                  <a:pt x="261772" y="0"/>
                </a:lnTo>
                <a:close/>
              </a:path>
              <a:path w="2256790" h="302895">
                <a:moveTo>
                  <a:pt x="1994703" y="0"/>
                </a:moveTo>
                <a:lnTo>
                  <a:pt x="1994703" y="302268"/>
                </a:lnTo>
                <a:lnTo>
                  <a:pt x="2211135" y="177311"/>
                </a:lnTo>
                <a:lnTo>
                  <a:pt x="2020880" y="177311"/>
                </a:lnTo>
                <a:lnTo>
                  <a:pt x="2020880" y="124957"/>
                </a:lnTo>
                <a:lnTo>
                  <a:pt x="2211135" y="124957"/>
                </a:lnTo>
                <a:lnTo>
                  <a:pt x="1994703" y="0"/>
                </a:lnTo>
                <a:close/>
              </a:path>
              <a:path w="2256790" h="302895">
                <a:moveTo>
                  <a:pt x="261772" y="124957"/>
                </a:moveTo>
                <a:lnTo>
                  <a:pt x="235594" y="124957"/>
                </a:lnTo>
                <a:lnTo>
                  <a:pt x="235594" y="177311"/>
                </a:lnTo>
                <a:lnTo>
                  <a:pt x="261772" y="177311"/>
                </a:lnTo>
                <a:lnTo>
                  <a:pt x="261772" y="124957"/>
                </a:lnTo>
                <a:close/>
              </a:path>
              <a:path w="2256790" h="302895">
                <a:moveTo>
                  <a:pt x="1994703" y="124957"/>
                </a:moveTo>
                <a:lnTo>
                  <a:pt x="261772" y="124957"/>
                </a:lnTo>
                <a:lnTo>
                  <a:pt x="261772" y="177311"/>
                </a:lnTo>
                <a:lnTo>
                  <a:pt x="1994703" y="177311"/>
                </a:lnTo>
                <a:lnTo>
                  <a:pt x="1994703" y="124957"/>
                </a:lnTo>
                <a:close/>
              </a:path>
              <a:path w="2256790" h="302895">
                <a:moveTo>
                  <a:pt x="2211135" y="124957"/>
                </a:moveTo>
                <a:lnTo>
                  <a:pt x="2020880" y="124957"/>
                </a:lnTo>
                <a:lnTo>
                  <a:pt x="2020880" y="177311"/>
                </a:lnTo>
                <a:lnTo>
                  <a:pt x="2211135" y="177311"/>
                </a:lnTo>
                <a:lnTo>
                  <a:pt x="2256475" y="151134"/>
                </a:lnTo>
                <a:lnTo>
                  <a:pt x="2211135" y="124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491857" y="5738738"/>
            <a:ext cx="1565910" cy="302895"/>
          </a:xfrm>
          <a:custGeom>
            <a:avLst/>
            <a:gdLst/>
            <a:ahLst/>
            <a:cxnLst/>
            <a:rect l="l" t="t" r="r" b="b"/>
            <a:pathLst>
              <a:path w="1565909" h="302895">
                <a:moveTo>
                  <a:pt x="261772" y="0"/>
                </a:moveTo>
                <a:lnTo>
                  <a:pt x="0" y="151134"/>
                </a:lnTo>
                <a:lnTo>
                  <a:pt x="261772" y="302268"/>
                </a:lnTo>
                <a:lnTo>
                  <a:pt x="261772" y="177311"/>
                </a:lnTo>
                <a:lnTo>
                  <a:pt x="235594" y="177311"/>
                </a:lnTo>
                <a:lnTo>
                  <a:pt x="235594" y="124957"/>
                </a:lnTo>
                <a:lnTo>
                  <a:pt x="261772" y="124957"/>
                </a:lnTo>
                <a:lnTo>
                  <a:pt x="261772" y="0"/>
                </a:lnTo>
                <a:close/>
              </a:path>
              <a:path w="1565909" h="302895">
                <a:moveTo>
                  <a:pt x="1303625" y="0"/>
                </a:moveTo>
                <a:lnTo>
                  <a:pt x="1303625" y="302268"/>
                </a:lnTo>
                <a:lnTo>
                  <a:pt x="1520057" y="177311"/>
                </a:lnTo>
                <a:lnTo>
                  <a:pt x="1329802" y="177311"/>
                </a:lnTo>
                <a:lnTo>
                  <a:pt x="1329802" y="124957"/>
                </a:lnTo>
                <a:lnTo>
                  <a:pt x="1520057" y="124957"/>
                </a:lnTo>
                <a:lnTo>
                  <a:pt x="1303625" y="0"/>
                </a:lnTo>
                <a:close/>
              </a:path>
              <a:path w="1565909" h="302895">
                <a:moveTo>
                  <a:pt x="261772" y="124957"/>
                </a:moveTo>
                <a:lnTo>
                  <a:pt x="235594" y="124957"/>
                </a:lnTo>
                <a:lnTo>
                  <a:pt x="235594" y="177311"/>
                </a:lnTo>
                <a:lnTo>
                  <a:pt x="261772" y="177311"/>
                </a:lnTo>
                <a:lnTo>
                  <a:pt x="261772" y="124957"/>
                </a:lnTo>
                <a:close/>
              </a:path>
              <a:path w="1565909" h="302895">
                <a:moveTo>
                  <a:pt x="1303625" y="124957"/>
                </a:moveTo>
                <a:lnTo>
                  <a:pt x="261772" y="124957"/>
                </a:lnTo>
                <a:lnTo>
                  <a:pt x="261772" y="177311"/>
                </a:lnTo>
                <a:lnTo>
                  <a:pt x="1303625" y="177311"/>
                </a:lnTo>
                <a:lnTo>
                  <a:pt x="1303625" y="124957"/>
                </a:lnTo>
                <a:close/>
              </a:path>
              <a:path w="1565909" h="302895">
                <a:moveTo>
                  <a:pt x="1520057" y="124957"/>
                </a:moveTo>
                <a:lnTo>
                  <a:pt x="1329802" y="124957"/>
                </a:lnTo>
                <a:lnTo>
                  <a:pt x="1329802" y="177311"/>
                </a:lnTo>
                <a:lnTo>
                  <a:pt x="1520057" y="177311"/>
                </a:lnTo>
                <a:lnTo>
                  <a:pt x="1565397" y="151134"/>
                </a:lnTo>
                <a:lnTo>
                  <a:pt x="1520057" y="124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00692" y="6947800"/>
            <a:ext cx="1326515" cy="337185"/>
          </a:xfrm>
          <a:custGeom>
            <a:avLst/>
            <a:gdLst/>
            <a:ahLst/>
            <a:cxnLst/>
            <a:rect l="l" t="t" r="r" b="b"/>
            <a:pathLst>
              <a:path w="1326515" h="337184">
                <a:moveTo>
                  <a:pt x="158136" y="0"/>
                </a:moveTo>
                <a:lnTo>
                  <a:pt x="150928" y="0"/>
                </a:lnTo>
                <a:lnTo>
                  <a:pt x="138446" y="86"/>
                </a:lnTo>
                <a:lnTo>
                  <a:pt x="89857" y="2013"/>
                </a:lnTo>
                <a:lnTo>
                  <a:pt x="47402" y="5675"/>
                </a:lnTo>
                <a:lnTo>
                  <a:pt x="4601" y="12270"/>
                </a:lnTo>
                <a:lnTo>
                  <a:pt x="0" y="13804"/>
                </a:lnTo>
                <a:lnTo>
                  <a:pt x="0" y="32210"/>
                </a:lnTo>
                <a:lnTo>
                  <a:pt x="43943" y="32210"/>
                </a:lnTo>
                <a:lnTo>
                  <a:pt x="43943" y="315046"/>
                </a:lnTo>
                <a:lnTo>
                  <a:pt x="67794" y="333606"/>
                </a:lnTo>
                <a:lnTo>
                  <a:pt x="74543" y="333606"/>
                </a:lnTo>
                <a:lnTo>
                  <a:pt x="77457" y="333452"/>
                </a:lnTo>
                <a:lnTo>
                  <a:pt x="83593" y="332839"/>
                </a:lnTo>
                <a:lnTo>
                  <a:pt x="86660" y="332302"/>
                </a:lnTo>
                <a:lnTo>
                  <a:pt x="89728" y="331535"/>
                </a:lnTo>
                <a:lnTo>
                  <a:pt x="92949" y="330921"/>
                </a:lnTo>
                <a:lnTo>
                  <a:pt x="106523" y="325783"/>
                </a:lnTo>
                <a:lnTo>
                  <a:pt x="106063" y="323482"/>
                </a:lnTo>
                <a:lnTo>
                  <a:pt x="105373" y="320415"/>
                </a:lnTo>
                <a:lnTo>
                  <a:pt x="103532" y="312746"/>
                </a:lnTo>
                <a:lnTo>
                  <a:pt x="102535" y="308067"/>
                </a:lnTo>
                <a:lnTo>
                  <a:pt x="98068" y="263692"/>
                </a:lnTo>
                <a:lnTo>
                  <a:pt x="98011" y="176696"/>
                </a:lnTo>
                <a:lnTo>
                  <a:pt x="205608" y="176696"/>
                </a:lnTo>
                <a:lnTo>
                  <a:pt x="211053" y="175239"/>
                </a:lnTo>
                <a:lnTo>
                  <a:pt x="217955" y="169257"/>
                </a:lnTo>
                <a:lnTo>
                  <a:pt x="219719" y="163658"/>
                </a:lnTo>
                <a:lnTo>
                  <a:pt x="219719" y="144255"/>
                </a:lnTo>
                <a:lnTo>
                  <a:pt x="98011" y="144255"/>
                </a:lnTo>
                <a:lnTo>
                  <a:pt x="98011" y="35891"/>
                </a:lnTo>
                <a:lnTo>
                  <a:pt x="263004" y="35891"/>
                </a:lnTo>
                <a:lnTo>
                  <a:pt x="263433" y="35047"/>
                </a:lnTo>
                <a:lnTo>
                  <a:pt x="265274" y="31059"/>
                </a:lnTo>
                <a:lnTo>
                  <a:pt x="267268" y="27071"/>
                </a:lnTo>
                <a:lnTo>
                  <a:pt x="268265" y="24311"/>
                </a:lnTo>
                <a:lnTo>
                  <a:pt x="268265" y="19249"/>
                </a:lnTo>
                <a:lnTo>
                  <a:pt x="266348" y="16258"/>
                </a:lnTo>
                <a:lnTo>
                  <a:pt x="262513" y="13804"/>
                </a:lnTo>
                <a:lnTo>
                  <a:pt x="258832" y="11196"/>
                </a:lnTo>
                <a:lnTo>
                  <a:pt x="217802" y="2530"/>
                </a:lnTo>
                <a:lnTo>
                  <a:pt x="200623" y="1380"/>
                </a:lnTo>
                <a:lnTo>
                  <a:pt x="194167" y="963"/>
                </a:lnTo>
                <a:lnTo>
                  <a:pt x="187682" y="632"/>
                </a:lnTo>
                <a:lnTo>
                  <a:pt x="181168" y="388"/>
                </a:lnTo>
                <a:lnTo>
                  <a:pt x="166036" y="76"/>
                </a:lnTo>
                <a:lnTo>
                  <a:pt x="158136" y="0"/>
                </a:lnTo>
                <a:close/>
              </a:path>
              <a:path w="1326515" h="337184">
                <a:moveTo>
                  <a:pt x="263004" y="35891"/>
                </a:moveTo>
                <a:lnTo>
                  <a:pt x="149087" y="35891"/>
                </a:lnTo>
                <a:lnTo>
                  <a:pt x="160907" y="36250"/>
                </a:lnTo>
                <a:lnTo>
                  <a:pt x="171979" y="37099"/>
                </a:lnTo>
                <a:lnTo>
                  <a:pt x="215995" y="46992"/>
                </a:lnTo>
                <a:lnTo>
                  <a:pt x="240886" y="58438"/>
                </a:lnTo>
                <a:lnTo>
                  <a:pt x="245027" y="61199"/>
                </a:lnTo>
                <a:lnTo>
                  <a:pt x="247098" y="62656"/>
                </a:lnTo>
                <a:lnTo>
                  <a:pt x="247098" y="62809"/>
                </a:lnTo>
                <a:lnTo>
                  <a:pt x="247865" y="61889"/>
                </a:lnTo>
                <a:lnTo>
                  <a:pt x="261286" y="39265"/>
                </a:lnTo>
                <a:lnTo>
                  <a:pt x="263004" y="35891"/>
                </a:lnTo>
                <a:close/>
              </a:path>
              <a:path w="1326515" h="337184">
                <a:moveTo>
                  <a:pt x="356613" y="90648"/>
                </a:moveTo>
                <a:lnTo>
                  <a:pt x="347410" y="90648"/>
                </a:lnTo>
                <a:lnTo>
                  <a:pt x="340738" y="90878"/>
                </a:lnTo>
                <a:lnTo>
                  <a:pt x="298711" y="94943"/>
                </a:lnTo>
                <a:lnTo>
                  <a:pt x="279308" y="100081"/>
                </a:lnTo>
                <a:lnTo>
                  <a:pt x="279308" y="117337"/>
                </a:lnTo>
                <a:lnTo>
                  <a:pt x="319801" y="117337"/>
                </a:lnTo>
                <a:lnTo>
                  <a:pt x="319801" y="315813"/>
                </a:lnTo>
                <a:lnTo>
                  <a:pt x="335906" y="332455"/>
                </a:lnTo>
                <a:lnTo>
                  <a:pt x="339127" y="333222"/>
                </a:lnTo>
                <a:lnTo>
                  <a:pt x="342732" y="333606"/>
                </a:lnTo>
                <a:lnTo>
                  <a:pt x="349174" y="333606"/>
                </a:lnTo>
                <a:lnTo>
                  <a:pt x="351858" y="333452"/>
                </a:lnTo>
                <a:lnTo>
                  <a:pt x="357840" y="332839"/>
                </a:lnTo>
                <a:lnTo>
                  <a:pt x="360831" y="332302"/>
                </a:lnTo>
                <a:lnTo>
                  <a:pt x="363745" y="331535"/>
                </a:lnTo>
                <a:lnTo>
                  <a:pt x="366813" y="330921"/>
                </a:lnTo>
                <a:lnTo>
                  <a:pt x="379620" y="326243"/>
                </a:lnTo>
                <a:lnTo>
                  <a:pt x="377780" y="317731"/>
                </a:lnTo>
                <a:lnTo>
                  <a:pt x="377013" y="314049"/>
                </a:lnTo>
                <a:lnTo>
                  <a:pt x="373178" y="269722"/>
                </a:lnTo>
                <a:lnTo>
                  <a:pt x="373178" y="188659"/>
                </a:lnTo>
                <a:lnTo>
                  <a:pt x="376246" y="185132"/>
                </a:lnTo>
                <a:lnTo>
                  <a:pt x="380157" y="180147"/>
                </a:lnTo>
                <a:lnTo>
                  <a:pt x="398149" y="158060"/>
                </a:lnTo>
                <a:lnTo>
                  <a:pt x="373178" y="158060"/>
                </a:lnTo>
                <a:lnTo>
                  <a:pt x="373178" y="99775"/>
                </a:lnTo>
                <a:lnTo>
                  <a:pt x="372718" y="97474"/>
                </a:lnTo>
                <a:lnTo>
                  <a:pt x="371798" y="95940"/>
                </a:lnTo>
                <a:lnTo>
                  <a:pt x="371031" y="94253"/>
                </a:lnTo>
                <a:lnTo>
                  <a:pt x="369804" y="93026"/>
                </a:lnTo>
                <a:lnTo>
                  <a:pt x="366429" y="91492"/>
                </a:lnTo>
                <a:lnTo>
                  <a:pt x="364359" y="91032"/>
                </a:lnTo>
                <a:lnTo>
                  <a:pt x="359450" y="90725"/>
                </a:lnTo>
                <a:lnTo>
                  <a:pt x="356613" y="90648"/>
                </a:lnTo>
                <a:close/>
              </a:path>
              <a:path w="1326515" h="337184">
                <a:moveTo>
                  <a:pt x="459379" y="86737"/>
                </a:moveTo>
                <a:lnTo>
                  <a:pt x="457385" y="86737"/>
                </a:lnTo>
                <a:lnTo>
                  <a:pt x="449088" y="87197"/>
                </a:lnTo>
                <a:lnTo>
                  <a:pt x="413960" y="103302"/>
                </a:lnTo>
                <a:lnTo>
                  <a:pt x="373178" y="158060"/>
                </a:lnTo>
                <a:lnTo>
                  <a:pt x="398149" y="158060"/>
                </a:lnTo>
                <a:lnTo>
                  <a:pt x="401707" y="154379"/>
                </a:lnTo>
                <a:lnTo>
                  <a:pt x="406539" y="149720"/>
                </a:lnTo>
                <a:lnTo>
                  <a:pt x="437829" y="130681"/>
                </a:lnTo>
                <a:lnTo>
                  <a:pt x="476414" y="130681"/>
                </a:lnTo>
                <a:lnTo>
                  <a:pt x="484787" y="103245"/>
                </a:lnTo>
                <a:lnTo>
                  <a:pt x="485070" y="102535"/>
                </a:lnTo>
                <a:lnTo>
                  <a:pt x="485224" y="101922"/>
                </a:lnTo>
                <a:lnTo>
                  <a:pt x="485224" y="96707"/>
                </a:lnTo>
                <a:lnTo>
                  <a:pt x="484150" y="94406"/>
                </a:lnTo>
                <a:lnTo>
                  <a:pt x="479855" y="91032"/>
                </a:lnTo>
                <a:lnTo>
                  <a:pt x="477248" y="89728"/>
                </a:lnTo>
                <a:lnTo>
                  <a:pt x="474180" y="88808"/>
                </a:lnTo>
                <a:lnTo>
                  <a:pt x="471266" y="87887"/>
                </a:lnTo>
                <a:lnTo>
                  <a:pt x="468198" y="87351"/>
                </a:lnTo>
                <a:lnTo>
                  <a:pt x="464977" y="87197"/>
                </a:lnTo>
                <a:lnTo>
                  <a:pt x="461910" y="86890"/>
                </a:lnTo>
                <a:lnTo>
                  <a:pt x="459379" y="86737"/>
                </a:lnTo>
                <a:close/>
              </a:path>
              <a:path w="1326515" h="337184">
                <a:moveTo>
                  <a:pt x="476414" y="130681"/>
                </a:moveTo>
                <a:lnTo>
                  <a:pt x="450099" y="130681"/>
                </a:lnTo>
                <a:lnTo>
                  <a:pt x="454394" y="131065"/>
                </a:lnTo>
                <a:lnTo>
                  <a:pt x="463750" y="132598"/>
                </a:lnTo>
                <a:lnTo>
                  <a:pt x="469042" y="133902"/>
                </a:lnTo>
                <a:lnTo>
                  <a:pt x="474871" y="135743"/>
                </a:lnTo>
                <a:lnTo>
                  <a:pt x="476414" y="130681"/>
                </a:lnTo>
                <a:close/>
              </a:path>
              <a:path w="1326515" h="337184">
                <a:moveTo>
                  <a:pt x="642824" y="86737"/>
                </a:moveTo>
                <a:lnTo>
                  <a:pt x="604732" y="91784"/>
                </a:lnTo>
                <a:lnTo>
                  <a:pt x="561752" y="113440"/>
                </a:lnTo>
                <a:lnTo>
                  <a:pt x="531339" y="149633"/>
                </a:lnTo>
                <a:lnTo>
                  <a:pt x="516672" y="198308"/>
                </a:lnTo>
                <a:lnTo>
                  <a:pt x="516054" y="212127"/>
                </a:lnTo>
                <a:lnTo>
                  <a:pt x="516672" y="225845"/>
                </a:lnTo>
                <a:lnTo>
                  <a:pt x="525947" y="263203"/>
                </a:lnTo>
                <a:lnTo>
                  <a:pt x="552865" y="302316"/>
                </a:lnTo>
                <a:lnTo>
                  <a:pt x="592898" y="327624"/>
                </a:lnTo>
                <a:lnTo>
                  <a:pt x="642824" y="336597"/>
                </a:lnTo>
                <a:lnTo>
                  <a:pt x="655847" y="336036"/>
                </a:lnTo>
                <a:lnTo>
                  <a:pt x="703189" y="322907"/>
                </a:lnTo>
                <a:lnTo>
                  <a:pt x="720756" y="311979"/>
                </a:lnTo>
                <a:lnTo>
                  <a:pt x="642824" y="311979"/>
                </a:lnTo>
                <a:lnTo>
                  <a:pt x="632715" y="311461"/>
                </a:lnTo>
                <a:lnTo>
                  <a:pt x="596000" y="293961"/>
                </a:lnTo>
                <a:lnTo>
                  <a:pt x="577670" y="258228"/>
                </a:lnTo>
                <a:lnTo>
                  <a:pt x="572882" y="211667"/>
                </a:lnTo>
                <a:lnTo>
                  <a:pt x="573069" y="201975"/>
                </a:lnTo>
                <a:lnTo>
                  <a:pt x="580071" y="156852"/>
                </a:lnTo>
                <a:lnTo>
                  <a:pt x="601741" y="124138"/>
                </a:lnTo>
                <a:lnTo>
                  <a:pt x="642824" y="111355"/>
                </a:lnTo>
                <a:lnTo>
                  <a:pt x="720507" y="111355"/>
                </a:lnTo>
                <a:lnTo>
                  <a:pt x="713801" y="106581"/>
                </a:lnTo>
                <a:lnTo>
                  <a:pt x="668420" y="88980"/>
                </a:lnTo>
                <a:lnTo>
                  <a:pt x="655837" y="87298"/>
                </a:lnTo>
                <a:lnTo>
                  <a:pt x="642824" y="86737"/>
                </a:lnTo>
                <a:close/>
              </a:path>
              <a:path w="1326515" h="337184">
                <a:moveTo>
                  <a:pt x="720507" y="111355"/>
                </a:moveTo>
                <a:lnTo>
                  <a:pt x="642824" y="111355"/>
                </a:lnTo>
                <a:lnTo>
                  <a:pt x="652818" y="111873"/>
                </a:lnTo>
                <a:lnTo>
                  <a:pt x="661907" y="113440"/>
                </a:lnTo>
                <a:lnTo>
                  <a:pt x="694101" y="135297"/>
                </a:lnTo>
                <a:lnTo>
                  <a:pt x="709085" y="173935"/>
                </a:lnTo>
                <a:lnTo>
                  <a:pt x="712076" y="211667"/>
                </a:lnTo>
                <a:lnTo>
                  <a:pt x="711889" y="221359"/>
                </a:lnTo>
                <a:lnTo>
                  <a:pt x="704886" y="266539"/>
                </a:lnTo>
                <a:lnTo>
                  <a:pt x="683518" y="299210"/>
                </a:lnTo>
                <a:lnTo>
                  <a:pt x="642824" y="311979"/>
                </a:lnTo>
                <a:lnTo>
                  <a:pt x="720756" y="311979"/>
                </a:lnTo>
                <a:lnTo>
                  <a:pt x="747450" y="284542"/>
                </a:lnTo>
                <a:lnTo>
                  <a:pt x="766431" y="238930"/>
                </a:lnTo>
                <a:lnTo>
                  <a:pt x="768904" y="212127"/>
                </a:lnTo>
                <a:lnTo>
                  <a:pt x="768286" y="198308"/>
                </a:lnTo>
                <a:lnTo>
                  <a:pt x="759011" y="160821"/>
                </a:lnTo>
                <a:lnTo>
                  <a:pt x="732322" y="121248"/>
                </a:lnTo>
                <a:lnTo>
                  <a:pt x="723416" y="113426"/>
                </a:lnTo>
                <a:lnTo>
                  <a:pt x="720507" y="111355"/>
                </a:lnTo>
                <a:close/>
              </a:path>
              <a:path w="1326515" h="337184">
                <a:moveTo>
                  <a:pt x="888542" y="90188"/>
                </a:moveTo>
                <a:lnTo>
                  <a:pt x="879339" y="90188"/>
                </a:lnTo>
                <a:lnTo>
                  <a:pt x="872667" y="90418"/>
                </a:lnTo>
                <a:lnTo>
                  <a:pt x="830640" y="94483"/>
                </a:lnTo>
                <a:lnTo>
                  <a:pt x="811237" y="99621"/>
                </a:lnTo>
                <a:lnTo>
                  <a:pt x="811237" y="116877"/>
                </a:lnTo>
                <a:lnTo>
                  <a:pt x="851730" y="116877"/>
                </a:lnTo>
                <a:lnTo>
                  <a:pt x="851809" y="316273"/>
                </a:lnTo>
                <a:lnTo>
                  <a:pt x="867835" y="332455"/>
                </a:lnTo>
                <a:lnTo>
                  <a:pt x="871057" y="333222"/>
                </a:lnTo>
                <a:lnTo>
                  <a:pt x="874661" y="333606"/>
                </a:lnTo>
                <a:lnTo>
                  <a:pt x="881103" y="333606"/>
                </a:lnTo>
                <a:lnTo>
                  <a:pt x="883787" y="333452"/>
                </a:lnTo>
                <a:lnTo>
                  <a:pt x="889769" y="332839"/>
                </a:lnTo>
                <a:lnTo>
                  <a:pt x="892760" y="332302"/>
                </a:lnTo>
                <a:lnTo>
                  <a:pt x="895674" y="331535"/>
                </a:lnTo>
                <a:lnTo>
                  <a:pt x="898742" y="330921"/>
                </a:lnTo>
                <a:lnTo>
                  <a:pt x="911549" y="326243"/>
                </a:lnTo>
                <a:lnTo>
                  <a:pt x="908942" y="314049"/>
                </a:lnTo>
                <a:lnTo>
                  <a:pt x="908175" y="309525"/>
                </a:lnTo>
                <a:lnTo>
                  <a:pt x="905107" y="269722"/>
                </a:lnTo>
                <a:lnTo>
                  <a:pt x="905107" y="134362"/>
                </a:lnTo>
                <a:lnTo>
                  <a:pt x="905567" y="134209"/>
                </a:lnTo>
                <a:lnTo>
                  <a:pt x="912700" y="132215"/>
                </a:lnTo>
                <a:lnTo>
                  <a:pt x="916151" y="131371"/>
                </a:lnTo>
                <a:lnTo>
                  <a:pt x="920292" y="130451"/>
                </a:lnTo>
                <a:lnTo>
                  <a:pt x="924587" y="129377"/>
                </a:lnTo>
                <a:lnTo>
                  <a:pt x="929265" y="128304"/>
                </a:lnTo>
                <a:lnTo>
                  <a:pt x="939542" y="126156"/>
                </a:lnTo>
                <a:lnTo>
                  <a:pt x="944833" y="125159"/>
                </a:lnTo>
                <a:lnTo>
                  <a:pt x="950202" y="124239"/>
                </a:lnTo>
                <a:lnTo>
                  <a:pt x="955723" y="123165"/>
                </a:lnTo>
                <a:lnTo>
                  <a:pt x="961015" y="122322"/>
                </a:lnTo>
                <a:lnTo>
                  <a:pt x="971292" y="121095"/>
                </a:lnTo>
                <a:lnTo>
                  <a:pt x="976047" y="120788"/>
                </a:lnTo>
                <a:lnTo>
                  <a:pt x="1061235" y="120788"/>
                </a:lnTo>
                <a:lnTo>
                  <a:pt x="1058566" y="114116"/>
                </a:lnTo>
                <a:lnTo>
                  <a:pt x="1058237" y="113656"/>
                </a:lnTo>
                <a:lnTo>
                  <a:pt x="905107" y="113656"/>
                </a:lnTo>
                <a:lnTo>
                  <a:pt x="905107" y="99314"/>
                </a:lnTo>
                <a:lnTo>
                  <a:pt x="904647" y="97014"/>
                </a:lnTo>
                <a:lnTo>
                  <a:pt x="903727" y="95480"/>
                </a:lnTo>
                <a:lnTo>
                  <a:pt x="902960" y="93793"/>
                </a:lnTo>
                <a:lnTo>
                  <a:pt x="901722" y="92561"/>
                </a:lnTo>
                <a:lnTo>
                  <a:pt x="898359" y="91032"/>
                </a:lnTo>
                <a:lnTo>
                  <a:pt x="896288" y="90572"/>
                </a:lnTo>
                <a:lnTo>
                  <a:pt x="891380" y="90265"/>
                </a:lnTo>
                <a:lnTo>
                  <a:pt x="888542" y="90188"/>
                </a:lnTo>
                <a:close/>
              </a:path>
              <a:path w="1326515" h="337184">
                <a:moveTo>
                  <a:pt x="1061235" y="120788"/>
                </a:moveTo>
                <a:lnTo>
                  <a:pt x="986937" y="120788"/>
                </a:lnTo>
                <a:lnTo>
                  <a:pt x="992305" y="121632"/>
                </a:lnTo>
                <a:lnTo>
                  <a:pt x="996446" y="123319"/>
                </a:lnTo>
                <a:lnTo>
                  <a:pt x="1000741" y="124853"/>
                </a:lnTo>
                <a:lnTo>
                  <a:pt x="1004039" y="127383"/>
                </a:lnTo>
                <a:lnTo>
                  <a:pt x="1006340" y="130911"/>
                </a:lnTo>
                <a:lnTo>
                  <a:pt x="1008794" y="134439"/>
                </a:lnTo>
                <a:lnTo>
                  <a:pt x="1010404" y="138964"/>
                </a:lnTo>
                <a:lnTo>
                  <a:pt x="1011200" y="144658"/>
                </a:lnTo>
                <a:lnTo>
                  <a:pt x="1012091" y="150007"/>
                </a:lnTo>
                <a:lnTo>
                  <a:pt x="1012551" y="156679"/>
                </a:lnTo>
                <a:lnTo>
                  <a:pt x="1012551" y="316273"/>
                </a:lnTo>
                <a:lnTo>
                  <a:pt x="1013395" y="320108"/>
                </a:lnTo>
                <a:lnTo>
                  <a:pt x="1015082" y="323022"/>
                </a:lnTo>
                <a:lnTo>
                  <a:pt x="1016770" y="325783"/>
                </a:lnTo>
                <a:lnTo>
                  <a:pt x="1019070" y="327930"/>
                </a:lnTo>
                <a:lnTo>
                  <a:pt x="1021984" y="329464"/>
                </a:lnTo>
                <a:lnTo>
                  <a:pt x="1024899" y="331151"/>
                </a:lnTo>
                <a:lnTo>
                  <a:pt x="1028350" y="332225"/>
                </a:lnTo>
                <a:lnTo>
                  <a:pt x="1032338" y="332685"/>
                </a:lnTo>
                <a:lnTo>
                  <a:pt x="1036326" y="333299"/>
                </a:lnTo>
                <a:lnTo>
                  <a:pt x="1040697" y="333606"/>
                </a:lnTo>
                <a:lnTo>
                  <a:pt x="1050974" y="333606"/>
                </a:lnTo>
                <a:lnTo>
                  <a:pt x="1090470" y="328851"/>
                </a:lnTo>
                <a:lnTo>
                  <a:pt x="1105731" y="323712"/>
                </a:lnTo>
                <a:lnTo>
                  <a:pt x="1105731" y="306457"/>
                </a:lnTo>
                <a:lnTo>
                  <a:pt x="1065698" y="306457"/>
                </a:lnTo>
                <a:lnTo>
                  <a:pt x="1065633" y="156679"/>
                </a:lnTo>
                <a:lnTo>
                  <a:pt x="1061634" y="121785"/>
                </a:lnTo>
                <a:lnTo>
                  <a:pt x="1061235" y="120788"/>
                </a:lnTo>
                <a:close/>
              </a:path>
              <a:path w="1326515" h="337184">
                <a:moveTo>
                  <a:pt x="1002198" y="86737"/>
                </a:moveTo>
                <a:lnTo>
                  <a:pt x="961961" y="92566"/>
                </a:lnTo>
                <a:lnTo>
                  <a:pt x="924050" y="105220"/>
                </a:lnTo>
                <a:lnTo>
                  <a:pt x="911626" y="111048"/>
                </a:lnTo>
                <a:lnTo>
                  <a:pt x="907408" y="112889"/>
                </a:lnTo>
                <a:lnTo>
                  <a:pt x="905107" y="113656"/>
                </a:lnTo>
                <a:lnTo>
                  <a:pt x="1058237" y="113656"/>
                </a:lnTo>
                <a:lnTo>
                  <a:pt x="1053965" y="107674"/>
                </a:lnTo>
                <a:lnTo>
                  <a:pt x="1049363" y="101078"/>
                </a:lnTo>
                <a:lnTo>
                  <a:pt x="1011732" y="87082"/>
                </a:lnTo>
                <a:lnTo>
                  <a:pt x="1002198" y="86737"/>
                </a:lnTo>
                <a:close/>
              </a:path>
              <a:path w="1326515" h="337184">
                <a:moveTo>
                  <a:pt x="1231351" y="122168"/>
                </a:moveTo>
                <a:lnTo>
                  <a:pt x="1177974" y="122168"/>
                </a:lnTo>
                <a:lnTo>
                  <a:pt x="1177974" y="261133"/>
                </a:lnTo>
                <a:lnTo>
                  <a:pt x="1185840" y="299627"/>
                </a:lnTo>
                <a:lnTo>
                  <a:pt x="1213880" y="328486"/>
                </a:lnTo>
                <a:lnTo>
                  <a:pt x="1250677" y="336597"/>
                </a:lnTo>
                <a:lnTo>
                  <a:pt x="1259267" y="336597"/>
                </a:lnTo>
                <a:lnTo>
                  <a:pt x="1267012" y="335983"/>
                </a:lnTo>
                <a:lnTo>
                  <a:pt x="1273915" y="334756"/>
                </a:lnTo>
                <a:lnTo>
                  <a:pt x="1280817" y="333682"/>
                </a:lnTo>
                <a:lnTo>
                  <a:pt x="1287259" y="332072"/>
                </a:lnTo>
                <a:lnTo>
                  <a:pt x="1293241" y="329924"/>
                </a:lnTo>
                <a:lnTo>
                  <a:pt x="1299223" y="327930"/>
                </a:lnTo>
                <a:lnTo>
                  <a:pt x="1326371" y="313359"/>
                </a:lnTo>
                <a:lnTo>
                  <a:pt x="1324451" y="309218"/>
                </a:lnTo>
                <a:lnTo>
                  <a:pt x="1269543" y="309218"/>
                </a:lnTo>
                <a:lnTo>
                  <a:pt x="1260498" y="308398"/>
                </a:lnTo>
                <a:lnTo>
                  <a:pt x="1233709" y="279653"/>
                </a:lnTo>
                <a:lnTo>
                  <a:pt x="1231351" y="256991"/>
                </a:lnTo>
                <a:lnTo>
                  <a:pt x="1231351" y="122168"/>
                </a:lnTo>
                <a:close/>
              </a:path>
              <a:path w="1326515" h="337184">
                <a:moveTo>
                  <a:pt x="1319162" y="297177"/>
                </a:moveTo>
                <a:lnTo>
                  <a:pt x="1317705" y="297637"/>
                </a:lnTo>
                <a:lnTo>
                  <a:pt x="1314638" y="298865"/>
                </a:lnTo>
                <a:lnTo>
                  <a:pt x="1311723" y="299938"/>
                </a:lnTo>
                <a:lnTo>
                  <a:pt x="1275218" y="309218"/>
                </a:lnTo>
                <a:lnTo>
                  <a:pt x="1324451" y="309218"/>
                </a:lnTo>
                <a:lnTo>
                  <a:pt x="1319009" y="297484"/>
                </a:lnTo>
                <a:lnTo>
                  <a:pt x="1319162" y="297177"/>
                </a:lnTo>
                <a:close/>
              </a:path>
              <a:path w="1326515" h="337184">
                <a:moveTo>
                  <a:pt x="1311417" y="93869"/>
                </a:moveTo>
                <a:lnTo>
                  <a:pt x="1142620" y="93869"/>
                </a:lnTo>
                <a:lnTo>
                  <a:pt x="1137788" y="95173"/>
                </a:lnTo>
                <a:lnTo>
                  <a:pt x="1131806" y="100235"/>
                </a:lnTo>
                <a:lnTo>
                  <a:pt x="1130349" y="104913"/>
                </a:lnTo>
                <a:lnTo>
                  <a:pt x="1130349" y="122168"/>
                </a:lnTo>
                <a:lnTo>
                  <a:pt x="1299146" y="122168"/>
                </a:lnTo>
                <a:lnTo>
                  <a:pt x="1303901" y="120865"/>
                </a:lnTo>
                <a:lnTo>
                  <a:pt x="1309883" y="115496"/>
                </a:lnTo>
                <a:lnTo>
                  <a:pt x="1311417" y="110665"/>
                </a:lnTo>
                <a:lnTo>
                  <a:pt x="1311417" y="93869"/>
                </a:lnTo>
                <a:close/>
              </a:path>
              <a:path w="1326515" h="337184">
                <a:moveTo>
                  <a:pt x="1207347" y="17485"/>
                </a:moveTo>
                <a:lnTo>
                  <a:pt x="1200905" y="17485"/>
                </a:lnTo>
                <a:lnTo>
                  <a:pt x="1197300" y="17869"/>
                </a:lnTo>
                <a:lnTo>
                  <a:pt x="1194079" y="18635"/>
                </a:lnTo>
                <a:lnTo>
                  <a:pt x="1190858" y="19249"/>
                </a:lnTo>
                <a:lnTo>
                  <a:pt x="1188021" y="20399"/>
                </a:lnTo>
                <a:lnTo>
                  <a:pt x="1185567" y="22087"/>
                </a:lnTo>
                <a:lnTo>
                  <a:pt x="1183112" y="23620"/>
                </a:lnTo>
                <a:lnTo>
                  <a:pt x="1181195" y="25844"/>
                </a:lnTo>
                <a:lnTo>
                  <a:pt x="1179815" y="28759"/>
                </a:lnTo>
                <a:lnTo>
                  <a:pt x="1178588" y="31520"/>
                </a:lnTo>
                <a:lnTo>
                  <a:pt x="1177974" y="34971"/>
                </a:lnTo>
                <a:lnTo>
                  <a:pt x="1177974" y="93869"/>
                </a:lnTo>
                <a:lnTo>
                  <a:pt x="1231351" y="93869"/>
                </a:lnTo>
                <a:lnTo>
                  <a:pt x="1231394" y="86406"/>
                </a:lnTo>
                <a:lnTo>
                  <a:pt x="1231524" y="79432"/>
                </a:lnTo>
                <a:lnTo>
                  <a:pt x="1234419" y="41413"/>
                </a:lnTo>
                <a:lnTo>
                  <a:pt x="1235953" y="33360"/>
                </a:lnTo>
                <a:lnTo>
                  <a:pt x="1237793" y="24617"/>
                </a:lnTo>
                <a:lnTo>
                  <a:pt x="1235646" y="23390"/>
                </a:lnTo>
                <a:lnTo>
                  <a:pt x="1233192" y="22317"/>
                </a:lnTo>
                <a:lnTo>
                  <a:pt x="1230431" y="21396"/>
                </a:lnTo>
                <a:lnTo>
                  <a:pt x="1227823" y="20476"/>
                </a:lnTo>
                <a:lnTo>
                  <a:pt x="1224986" y="19786"/>
                </a:lnTo>
                <a:lnTo>
                  <a:pt x="1221918" y="19326"/>
                </a:lnTo>
                <a:lnTo>
                  <a:pt x="1219004" y="18712"/>
                </a:lnTo>
                <a:lnTo>
                  <a:pt x="1216013" y="18252"/>
                </a:lnTo>
                <a:lnTo>
                  <a:pt x="1210031" y="17638"/>
                </a:lnTo>
                <a:lnTo>
                  <a:pt x="1207347" y="17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794700" y="3698840"/>
            <a:ext cx="1132420" cy="36052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528505" y="2366420"/>
            <a:ext cx="1724085" cy="1570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71056"/>
            <a:ext cx="20104100" cy="7937500"/>
            <a:chOff x="0" y="3371056"/>
            <a:chExt cx="20104100" cy="7937500"/>
          </a:xfrm>
        </p:grpSpPr>
        <p:sp>
          <p:nvSpPr>
            <p:cNvPr id="3" name="object 3"/>
            <p:cNvSpPr/>
            <p:nvPr/>
          </p:nvSpPr>
          <p:spPr>
            <a:xfrm>
              <a:off x="0" y="3371056"/>
              <a:ext cx="7921625" cy="7937500"/>
            </a:xfrm>
            <a:custGeom>
              <a:avLst/>
              <a:gdLst/>
              <a:ahLst/>
              <a:cxnLst/>
              <a:rect l="l" t="t" r="r" b="b"/>
              <a:pathLst>
                <a:path w="7921625" h="7937500">
                  <a:moveTo>
                    <a:pt x="411600" y="0"/>
                  </a:moveTo>
                  <a:lnTo>
                    <a:pt x="285329" y="0"/>
                  </a:lnTo>
                  <a:lnTo>
                    <a:pt x="285329" y="5257800"/>
                  </a:lnTo>
                  <a:lnTo>
                    <a:pt x="476204" y="5257800"/>
                  </a:lnTo>
                  <a:lnTo>
                    <a:pt x="523300" y="5270500"/>
                  </a:lnTo>
                  <a:lnTo>
                    <a:pt x="570129" y="5270500"/>
                  </a:lnTo>
                  <a:lnTo>
                    <a:pt x="616682" y="5283200"/>
                  </a:lnTo>
                  <a:lnTo>
                    <a:pt x="662950" y="5283200"/>
                  </a:lnTo>
                  <a:lnTo>
                    <a:pt x="708924" y="5295900"/>
                  </a:lnTo>
                  <a:lnTo>
                    <a:pt x="754595" y="5295900"/>
                  </a:lnTo>
                  <a:lnTo>
                    <a:pt x="1108001" y="5397500"/>
                  </a:lnTo>
                  <a:lnTo>
                    <a:pt x="1150548" y="5422900"/>
                  </a:lnTo>
                  <a:lnTo>
                    <a:pt x="1234457" y="5448300"/>
                  </a:lnTo>
                  <a:lnTo>
                    <a:pt x="1275802" y="5473700"/>
                  </a:lnTo>
                  <a:lnTo>
                    <a:pt x="1316728" y="5486400"/>
                  </a:lnTo>
                  <a:lnTo>
                    <a:pt x="1357227" y="5511800"/>
                  </a:lnTo>
                  <a:lnTo>
                    <a:pt x="1397289" y="5524500"/>
                  </a:lnTo>
                  <a:lnTo>
                    <a:pt x="1476070" y="5575300"/>
                  </a:lnTo>
                  <a:lnTo>
                    <a:pt x="1552999" y="5626100"/>
                  </a:lnTo>
                  <a:lnTo>
                    <a:pt x="1590746" y="5638800"/>
                  </a:lnTo>
                  <a:lnTo>
                    <a:pt x="1628004" y="5664200"/>
                  </a:lnTo>
                  <a:lnTo>
                    <a:pt x="1701015" y="5715000"/>
                  </a:lnTo>
                  <a:lnTo>
                    <a:pt x="1736751" y="5753100"/>
                  </a:lnTo>
                  <a:lnTo>
                    <a:pt x="1771961" y="5778500"/>
                  </a:lnTo>
                  <a:lnTo>
                    <a:pt x="1806637" y="5803900"/>
                  </a:lnTo>
                  <a:lnTo>
                    <a:pt x="1840770" y="5829300"/>
                  </a:lnTo>
                  <a:lnTo>
                    <a:pt x="1874351" y="5867400"/>
                  </a:lnTo>
                  <a:lnTo>
                    <a:pt x="1907370" y="5892800"/>
                  </a:lnTo>
                  <a:lnTo>
                    <a:pt x="1939820" y="5918200"/>
                  </a:lnTo>
                  <a:lnTo>
                    <a:pt x="1971691" y="5956300"/>
                  </a:lnTo>
                  <a:lnTo>
                    <a:pt x="2002975" y="5981700"/>
                  </a:lnTo>
                  <a:lnTo>
                    <a:pt x="2033662" y="6019800"/>
                  </a:lnTo>
                  <a:lnTo>
                    <a:pt x="2063744" y="6045200"/>
                  </a:lnTo>
                  <a:lnTo>
                    <a:pt x="2093211" y="6083300"/>
                  </a:lnTo>
                  <a:lnTo>
                    <a:pt x="2122055" y="6121400"/>
                  </a:lnTo>
                  <a:lnTo>
                    <a:pt x="2150266" y="6159500"/>
                  </a:lnTo>
                  <a:lnTo>
                    <a:pt x="2177837" y="6184900"/>
                  </a:lnTo>
                  <a:lnTo>
                    <a:pt x="2204758" y="6223000"/>
                  </a:lnTo>
                  <a:lnTo>
                    <a:pt x="2231019" y="6261100"/>
                  </a:lnTo>
                  <a:lnTo>
                    <a:pt x="2256613" y="6299200"/>
                  </a:lnTo>
                  <a:lnTo>
                    <a:pt x="2281530" y="6337300"/>
                  </a:lnTo>
                  <a:lnTo>
                    <a:pt x="2305762" y="6375400"/>
                  </a:lnTo>
                  <a:lnTo>
                    <a:pt x="2329299" y="6413500"/>
                  </a:lnTo>
                  <a:lnTo>
                    <a:pt x="2352133" y="6451600"/>
                  </a:lnTo>
                  <a:lnTo>
                    <a:pt x="2374254" y="6489700"/>
                  </a:lnTo>
                  <a:lnTo>
                    <a:pt x="2395654" y="6527800"/>
                  </a:lnTo>
                  <a:lnTo>
                    <a:pt x="2416324" y="6565900"/>
                  </a:lnTo>
                  <a:lnTo>
                    <a:pt x="2436255" y="6604000"/>
                  </a:lnTo>
                  <a:lnTo>
                    <a:pt x="2455438" y="6654800"/>
                  </a:lnTo>
                  <a:lnTo>
                    <a:pt x="2473864" y="6692900"/>
                  </a:lnTo>
                  <a:lnTo>
                    <a:pt x="2491524" y="6731000"/>
                  </a:lnTo>
                  <a:lnTo>
                    <a:pt x="2508410" y="6769100"/>
                  </a:lnTo>
                  <a:lnTo>
                    <a:pt x="2524512" y="6819900"/>
                  </a:lnTo>
                  <a:lnTo>
                    <a:pt x="2539822" y="6858000"/>
                  </a:lnTo>
                  <a:lnTo>
                    <a:pt x="2554330" y="6908800"/>
                  </a:lnTo>
                  <a:lnTo>
                    <a:pt x="2568028" y="6946900"/>
                  </a:lnTo>
                  <a:lnTo>
                    <a:pt x="2580906" y="6997700"/>
                  </a:lnTo>
                  <a:lnTo>
                    <a:pt x="2592957" y="7035800"/>
                  </a:lnTo>
                  <a:lnTo>
                    <a:pt x="2604171" y="7086600"/>
                  </a:lnTo>
                  <a:lnTo>
                    <a:pt x="2614538" y="7124700"/>
                  </a:lnTo>
                  <a:lnTo>
                    <a:pt x="2624051" y="7175500"/>
                  </a:lnTo>
                  <a:lnTo>
                    <a:pt x="2632700" y="7213600"/>
                  </a:lnTo>
                  <a:lnTo>
                    <a:pt x="2640477" y="7264400"/>
                  </a:lnTo>
                  <a:lnTo>
                    <a:pt x="2647372" y="7302500"/>
                  </a:lnTo>
                  <a:lnTo>
                    <a:pt x="2653376" y="7353300"/>
                  </a:lnTo>
                  <a:lnTo>
                    <a:pt x="2658482" y="7404100"/>
                  </a:lnTo>
                  <a:lnTo>
                    <a:pt x="2662679" y="7454900"/>
                  </a:lnTo>
                  <a:lnTo>
                    <a:pt x="2665958" y="7493000"/>
                  </a:lnTo>
                  <a:lnTo>
                    <a:pt x="2668312" y="7543800"/>
                  </a:lnTo>
                  <a:lnTo>
                    <a:pt x="2669731" y="7594600"/>
                  </a:lnTo>
                  <a:lnTo>
                    <a:pt x="2670206" y="7645400"/>
                  </a:lnTo>
                  <a:lnTo>
                    <a:pt x="2669731" y="7683500"/>
                  </a:lnTo>
                  <a:lnTo>
                    <a:pt x="2668312" y="7734300"/>
                  </a:lnTo>
                  <a:lnTo>
                    <a:pt x="2665958" y="7785100"/>
                  </a:lnTo>
                  <a:lnTo>
                    <a:pt x="2662679" y="7835900"/>
                  </a:lnTo>
                  <a:lnTo>
                    <a:pt x="2658482" y="7874000"/>
                  </a:lnTo>
                  <a:lnTo>
                    <a:pt x="2653376" y="7924800"/>
                  </a:lnTo>
                  <a:lnTo>
                    <a:pt x="2650944" y="7937500"/>
                  </a:lnTo>
                  <a:lnTo>
                    <a:pt x="7915125" y="7937500"/>
                  </a:lnTo>
                  <a:lnTo>
                    <a:pt x="7917008" y="7886700"/>
                  </a:lnTo>
                  <a:lnTo>
                    <a:pt x="7918790" y="7823200"/>
                  </a:lnTo>
                  <a:lnTo>
                    <a:pt x="7920066" y="7772400"/>
                  </a:lnTo>
                  <a:lnTo>
                    <a:pt x="7920833" y="7708900"/>
                  </a:lnTo>
                  <a:lnTo>
                    <a:pt x="7921089" y="7645400"/>
                  </a:lnTo>
                  <a:lnTo>
                    <a:pt x="7920833" y="7581900"/>
                  </a:lnTo>
                  <a:lnTo>
                    <a:pt x="7920066" y="7518400"/>
                  </a:lnTo>
                  <a:lnTo>
                    <a:pt x="7918790" y="7454900"/>
                  </a:lnTo>
                  <a:lnTo>
                    <a:pt x="7917008" y="7391400"/>
                  </a:lnTo>
                  <a:lnTo>
                    <a:pt x="7914720" y="7327900"/>
                  </a:lnTo>
                  <a:lnTo>
                    <a:pt x="7911929" y="7264400"/>
                  </a:lnTo>
                  <a:lnTo>
                    <a:pt x="7908638" y="7200900"/>
                  </a:lnTo>
                  <a:lnTo>
                    <a:pt x="7904847" y="7137400"/>
                  </a:lnTo>
                  <a:lnTo>
                    <a:pt x="7900559" y="7073900"/>
                  </a:lnTo>
                  <a:lnTo>
                    <a:pt x="7895777" y="7010400"/>
                  </a:lnTo>
                  <a:lnTo>
                    <a:pt x="7890501" y="6946900"/>
                  </a:lnTo>
                  <a:lnTo>
                    <a:pt x="7884734" y="6896100"/>
                  </a:lnTo>
                  <a:lnTo>
                    <a:pt x="7878477" y="6832600"/>
                  </a:lnTo>
                  <a:lnTo>
                    <a:pt x="7871734" y="6769100"/>
                  </a:lnTo>
                  <a:lnTo>
                    <a:pt x="7864505" y="6705600"/>
                  </a:lnTo>
                  <a:lnTo>
                    <a:pt x="7856793" y="6642100"/>
                  </a:lnTo>
                  <a:lnTo>
                    <a:pt x="7848599" y="6578600"/>
                  </a:lnTo>
                  <a:lnTo>
                    <a:pt x="7839926" y="6527800"/>
                  </a:lnTo>
                  <a:lnTo>
                    <a:pt x="7830776" y="6464300"/>
                  </a:lnTo>
                  <a:lnTo>
                    <a:pt x="7821150" y="6400800"/>
                  </a:lnTo>
                  <a:lnTo>
                    <a:pt x="7811050" y="6337300"/>
                  </a:lnTo>
                  <a:lnTo>
                    <a:pt x="7800480" y="6286500"/>
                  </a:lnTo>
                  <a:lnTo>
                    <a:pt x="7789439" y="6223000"/>
                  </a:lnTo>
                  <a:lnTo>
                    <a:pt x="7777931" y="6159500"/>
                  </a:lnTo>
                  <a:lnTo>
                    <a:pt x="7765957" y="6096000"/>
                  </a:lnTo>
                  <a:lnTo>
                    <a:pt x="7753520" y="6045200"/>
                  </a:lnTo>
                  <a:lnTo>
                    <a:pt x="7740621" y="5981700"/>
                  </a:lnTo>
                  <a:lnTo>
                    <a:pt x="7727262" y="5918200"/>
                  </a:lnTo>
                  <a:lnTo>
                    <a:pt x="7713446" y="5867400"/>
                  </a:lnTo>
                  <a:lnTo>
                    <a:pt x="7699173" y="5803900"/>
                  </a:lnTo>
                  <a:lnTo>
                    <a:pt x="7684447" y="5740400"/>
                  </a:lnTo>
                  <a:lnTo>
                    <a:pt x="7669269" y="5689600"/>
                  </a:lnTo>
                  <a:lnTo>
                    <a:pt x="7653641" y="5626100"/>
                  </a:lnTo>
                  <a:lnTo>
                    <a:pt x="7637565" y="5575300"/>
                  </a:lnTo>
                  <a:lnTo>
                    <a:pt x="7621043" y="5511800"/>
                  </a:lnTo>
                  <a:lnTo>
                    <a:pt x="7604077" y="5461000"/>
                  </a:lnTo>
                  <a:lnTo>
                    <a:pt x="7586669" y="5397500"/>
                  </a:lnTo>
                  <a:lnTo>
                    <a:pt x="7568821" y="5346700"/>
                  </a:lnTo>
                  <a:lnTo>
                    <a:pt x="7550535" y="5283200"/>
                  </a:lnTo>
                  <a:lnTo>
                    <a:pt x="7531813" y="5232400"/>
                  </a:lnTo>
                  <a:lnTo>
                    <a:pt x="7512656" y="5168900"/>
                  </a:lnTo>
                  <a:lnTo>
                    <a:pt x="7493068" y="5118100"/>
                  </a:lnTo>
                  <a:lnTo>
                    <a:pt x="7473049" y="5054600"/>
                  </a:lnTo>
                  <a:lnTo>
                    <a:pt x="7452601" y="5003800"/>
                  </a:lnTo>
                  <a:lnTo>
                    <a:pt x="7431728" y="4940300"/>
                  </a:lnTo>
                  <a:lnTo>
                    <a:pt x="7410430" y="4889500"/>
                  </a:lnTo>
                  <a:lnTo>
                    <a:pt x="7388709" y="4838700"/>
                  </a:lnTo>
                  <a:lnTo>
                    <a:pt x="7366568" y="4775200"/>
                  </a:lnTo>
                  <a:lnTo>
                    <a:pt x="7344009" y="4724400"/>
                  </a:lnTo>
                  <a:lnTo>
                    <a:pt x="7321033" y="4673600"/>
                  </a:lnTo>
                  <a:lnTo>
                    <a:pt x="7297643" y="4610100"/>
                  </a:lnTo>
                  <a:lnTo>
                    <a:pt x="7273840" y="4559300"/>
                  </a:lnTo>
                  <a:lnTo>
                    <a:pt x="7249626" y="4508500"/>
                  </a:lnTo>
                  <a:lnTo>
                    <a:pt x="7225004" y="4445000"/>
                  </a:lnTo>
                  <a:lnTo>
                    <a:pt x="7199975" y="4394200"/>
                  </a:lnTo>
                  <a:lnTo>
                    <a:pt x="7174542" y="4343400"/>
                  </a:lnTo>
                  <a:lnTo>
                    <a:pt x="7148705" y="4292600"/>
                  </a:lnTo>
                  <a:lnTo>
                    <a:pt x="7122468" y="4241800"/>
                  </a:lnTo>
                  <a:lnTo>
                    <a:pt x="7095832" y="4178300"/>
                  </a:lnTo>
                  <a:lnTo>
                    <a:pt x="7068799" y="4127500"/>
                  </a:lnTo>
                  <a:lnTo>
                    <a:pt x="7041372" y="4076700"/>
                  </a:lnTo>
                  <a:lnTo>
                    <a:pt x="7013551" y="4025900"/>
                  </a:lnTo>
                  <a:lnTo>
                    <a:pt x="6985339" y="3975100"/>
                  </a:lnTo>
                  <a:lnTo>
                    <a:pt x="6956739" y="3924300"/>
                  </a:lnTo>
                  <a:lnTo>
                    <a:pt x="6927751" y="3873500"/>
                  </a:lnTo>
                  <a:lnTo>
                    <a:pt x="6898379" y="3822700"/>
                  </a:lnTo>
                  <a:lnTo>
                    <a:pt x="6868623" y="3771900"/>
                  </a:lnTo>
                  <a:lnTo>
                    <a:pt x="6838486" y="3721100"/>
                  </a:lnTo>
                  <a:lnTo>
                    <a:pt x="6807970" y="3670300"/>
                  </a:lnTo>
                  <a:lnTo>
                    <a:pt x="6777077" y="3619500"/>
                  </a:lnTo>
                  <a:lnTo>
                    <a:pt x="6745808" y="3568700"/>
                  </a:lnTo>
                  <a:lnTo>
                    <a:pt x="6714166" y="3517900"/>
                  </a:lnTo>
                  <a:lnTo>
                    <a:pt x="6682153" y="3467100"/>
                  </a:lnTo>
                  <a:lnTo>
                    <a:pt x="6649771" y="3416300"/>
                  </a:lnTo>
                  <a:lnTo>
                    <a:pt x="6617021" y="3365500"/>
                  </a:lnTo>
                  <a:lnTo>
                    <a:pt x="6583906" y="3327400"/>
                  </a:lnTo>
                  <a:lnTo>
                    <a:pt x="6550427" y="3276600"/>
                  </a:lnTo>
                  <a:lnTo>
                    <a:pt x="6516587" y="3225800"/>
                  </a:lnTo>
                  <a:lnTo>
                    <a:pt x="6482387" y="3175000"/>
                  </a:lnTo>
                  <a:lnTo>
                    <a:pt x="6447830" y="3136900"/>
                  </a:lnTo>
                  <a:lnTo>
                    <a:pt x="6412917" y="3086100"/>
                  </a:lnTo>
                  <a:lnTo>
                    <a:pt x="6377651" y="3035300"/>
                  </a:lnTo>
                  <a:lnTo>
                    <a:pt x="6342033" y="2984500"/>
                  </a:lnTo>
                  <a:lnTo>
                    <a:pt x="6306065" y="2946400"/>
                  </a:lnTo>
                  <a:lnTo>
                    <a:pt x="6269750" y="2895600"/>
                  </a:lnTo>
                  <a:lnTo>
                    <a:pt x="6233088" y="2857500"/>
                  </a:lnTo>
                  <a:lnTo>
                    <a:pt x="6196083" y="2806700"/>
                  </a:lnTo>
                  <a:lnTo>
                    <a:pt x="6158737" y="2755900"/>
                  </a:lnTo>
                  <a:lnTo>
                    <a:pt x="6121050" y="2717800"/>
                  </a:lnTo>
                  <a:lnTo>
                    <a:pt x="6083025" y="2667000"/>
                  </a:lnTo>
                  <a:lnTo>
                    <a:pt x="6044665" y="2628900"/>
                  </a:lnTo>
                  <a:lnTo>
                    <a:pt x="6005970" y="2578100"/>
                  </a:lnTo>
                  <a:lnTo>
                    <a:pt x="5966943" y="2540000"/>
                  </a:lnTo>
                  <a:lnTo>
                    <a:pt x="5927587" y="2489200"/>
                  </a:lnTo>
                  <a:lnTo>
                    <a:pt x="5847891" y="2413000"/>
                  </a:lnTo>
                  <a:lnTo>
                    <a:pt x="5807557" y="2362200"/>
                  </a:lnTo>
                  <a:lnTo>
                    <a:pt x="5725922" y="2286000"/>
                  </a:lnTo>
                  <a:lnTo>
                    <a:pt x="5684627" y="2235200"/>
                  </a:lnTo>
                  <a:lnTo>
                    <a:pt x="5601089" y="2159000"/>
                  </a:lnTo>
                  <a:lnTo>
                    <a:pt x="5516301" y="2082800"/>
                  </a:lnTo>
                  <a:lnTo>
                    <a:pt x="5473444" y="2032000"/>
                  </a:lnTo>
                  <a:lnTo>
                    <a:pt x="5343041" y="1917700"/>
                  </a:lnTo>
                  <a:lnTo>
                    <a:pt x="5209933" y="1803400"/>
                  </a:lnTo>
                  <a:lnTo>
                    <a:pt x="5074173" y="1689100"/>
                  </a:lnTo>
                  <a:lnTo>
                    <a:pt x="5028340" y="1651000"/>
                  </a:lnTo>
                  <a:lnTo>
                    <a:pt x="4982219" y="1625600"/>
                  </a:lnTo>
                  <a:lnTo>
                    <a:pt x="4794910" y="1473200"/>
                  </a:lnTo>
                  <a:lnTo>
                    <a:pt x="4747385" y="1447800"/>
                  </a:lnTo>
                  <a:lnTo>
                    <a:pt x="4651512" y="1371600"/>
                  </a:lnTo>
                  <a:lnTo>
                    <a:pt x="4603168" y="1346200"/>
                  </a:lnTo>
                  <a:lnTo>
                    <a:pt x="4505675" y="1270000"/>
                  </a:lnTo>
                  <a:lnTo>
                    <a:pt x="4456529" y="1244600"/>
                  </a:lnTo>
                  <a:lnTo>
                    <a:pt x="4407121" y="1206500"/>
                  </a:lnTo>
                  <a:lnTo>
                    <a:pt x="4357451" y="1181100"/>
                  </a:lnTo>
                  <a:lnTo>
                    <a:pt x="4307521" y="1143000"/>
                  </a:lnTo>
                  <a:lnTo>
                    <a:pt x="4206893" y="1092200"/>
                  </a:lnTo>
                  <a:lnTo>
                    <a:pt x="4156198" y="1054100"/>
                  </a:lnTo>
                  <a:lnTo>
                    <a:pt x="4054055" y="1003300"/>
                  </a:lnTo>
                  <a:lnTo>
                    <a:pt x="4002611" y="965200"/>
                  </a:lnTo>
                  <a:lnTo>
                    <a:pt x="3846814" y="889000"/>
                  </a:lnTo>
                  <a:lnTo>
                    <a:pt x="3794400" y="850900"/>
                  </a:lnTo>
                  <a:lnTo>
                    <a:pt x="3312214" y="622300"/>
                  </a:lnTo>
                  <a:lnTo>
                    <a:pt x="3257511" y="609600"/>
                  </a:lnTo>
                  <a:lnTo>
                    <a:pt x="3092104" y="533400"/>
                  </a:lnTo>
                  <a:lnTo>
                    <a:pt x="3036541" y="520700"/>
                  </a:lnTo>
                  <a:lnTo>
                    <a:pt x="2924787" y="469900"/>
                  </a:lnTo>
                  <a:lnTo>
                    <a:pt x="2868599" y="457200"/>
                  </a:lnTo>
                  <a:lnTo>
                    <a:pt x="2812208" y="431800"/>
                  </a:lnTo>
                  <a:lnTo>
                    <a:pt x="2755614" y="419100"/>
                  </a:lnTo>
                  <a:lnTo>
                    <a:pt x="2698820" y="393700"/>
                  </a:lnTo>
                  <a:lnTo>
                    <a:pt x="2641827" y="381000"/>
                  </a:lnTo>
                  <a:lnTo>
                    <a:pt x="2584638" y="355600"/>
                  </a:lnTo>
                  <a:lnTo>
                    <a:pt x="2527254" y="342900"/>
                  </a:lnTo>
                  <a:lnTo>
                    <a:pt x="2469678" y="317500"/>
                  </a:lnTo>
                  <a:lnTo>
                    <a:pt x="2353957" y="292100"/>
                  </a:lnTo>
                  <a:lnTo>
                    <a:pt x="2295815" y="266700"/>
                  </a:lnTo>
                  <a:lnTo>
                    <a:pt x="1463341" y="88900"/>
                  </a:lnTo>
                  <a:lnTo>
                    <a:pt x="1402637" y="88900"/>
                  </a:lnTo>
                  <a:lnTo>
                    <a:pt x="1280764" y="63500"/>
                  </a:lnTo>
                  <a:lnTo>
                    <a:pt x="1219600" y="63500"/>
                  </a:lnTo>
                  <a:lnTo>
                    <a:pt x="1158286" y="50800"/>
                  </a:lnTo>
                  <a:lnTo>
                    <a:pt x="1096826" y="50800"/>
                  </a:lnTo>
                  <a:lnTo>
                    <a:pt x="1035220" y="38100"/>
                  </a:lnTo>
                  <a:lnTo>
                    <a:pt x="973471" y="38100"/>
                  </a:lnTo>
                  <a:lnTo>
                    <a:pt x="911580" y="25400"/>
                  </a:lnTo>
                  <a:lnTo>
                    <a:pt x="787382" y="25400"/>
                  </a:lnTo>
                  <a:lnTo>
                    <a:pt x="725079" y="12700"/>
                  </a:lnTo>
                  <a:lnTo>
                    <a:pt x="474551" y="12700"/>
                  </a:lnTo>
                  <a:lnTo>
                    <a:pt x="411600" y="0"/>
                  </a:lnTo>
                  <a:close/>
                </a:path>
                <a:path w="7921625" h="7937500">
                  <a:moveTo>
                    <a:pt x="285329" y="0"/>
                  </a:moveTo>
                  <a:lnTo>
                    <a:pt x="159058" y="0"/>
                  </a:lnTo>
                  <a:lnTo>
                    <a:pt x="96106" y="12700"/>
                  </a:lnTo>
                  <a:lnTo>
                    <a:pt x="0" y="12700"/>
                  </a:lnTo>
                  <a:lnTo>
                    <a:pt x="0" y="5270500"/>
                  </a:lnTo>
                  <a:lnTo>
                    <a:pt x="47357" y="5270500"/>
                  </a:lnTo>
                  <a:lnTo>
                    <a:pt x="94453" y="5257800"/>
                  </a:lnTo>
                  <a:lnTo>
                    <a:pt x="285329" y="5257800"/>
                  </a:lnTo>
                  <a:lnTo>
                    <a:pt x="285329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260" y="3601984"/>
              <a:ext cx="5792388" cy="26404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911" y="3685751"/>
              <a:ext cx="5541087" cy="23891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198642"/>
              <a:ext cx="20104100" cy="1109980"/>
            </a:xfrm>
            <a:custGeom>
              <a:avLst/>
              <a:gdLst/>
              <a:ahLst/>
              <a:cxnLst/>
              <a:rect l="l" t="t" r="r" b="b"/>
              <a:pathLst>
                <a:path w="20104100" h="1109979">
                  <a:moveTo>
                    <a:pt x="20104099" y="0"/>
                  </a:moveTo>
                  <a:lnTo>
                    <a:pt x="0" y="0"/>
                  </a:lnTo>
                  <a:lnTo>
                    <a:pt x="0" y="1109913"/>
                  </a:lnTo>
                  <a:lnTo>
                    <a:pt x="20104099" y="110991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9913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356" y="10640914"/>
              <a:ext cx="225719" cy="2253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59108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4397" y="10647215"/>
              <a:ext cx="1481455" cy="275590"/>
            </a:xfrm>
            <a:custGeom>
              <a:avLst/>
              <a:gdLst/>
              <a:ahLst/>
              <a:cxnLst/>
              <a:rect l="l" t="t" r="r" b="b"/>
              <a:pathLst>
                <a:path w="1481454" h="275590">
                  <a:moveTo>
                    <a:pt x="40166" y="5863"/>
                  </a:moveTo>
                  <a:lnTo>
                    <a:pt x="0" y="5863"/>
                  </a:lnTo>
                  <a:lnTo>
                    <a:pt x="54239" y="211093"/>
                  </a:lnTo>
                  <a:lnTo>
                    <a:pt x="98510" y="211093"/>
                  </a:lnTo>
                  <a:lnTo>
                    <a:pt x="110061" y="169167"/>
                  </a:lnTo>
                  <a:lnTo>
                    <a:pt x="77107" y="169167"/>
                  </a:lnTo>
                  <a:lnTo>
                    <a:pt x="40166" y="5863"/>
                  </a:lnTo>
                  <a:close/>
                </a:path>
                <a:path w="1481454" h="275590">
                  <a:moveTo>
                    <a:pt x="175557" y="58930"/>
                  </a:moveTo>
                  <a:lnTo>
                    <a:pt x="140435" y="58930"/>
                  </a:lnTo>
                  <a:lnTo>
                    <a:pt x="181188" y="211093"/>
                  </a:lnTo>
                  <a:lnTo>
                    <a:pt x="225752" y="211093"/>
                  </a:lnTo>
                  <a:lnTo>
                    <a:pt x="237132" y="169167"/>
                  </a:lnTo>
                  <a:lnTo>
                    <a:pt x="204056" y="169167"/>
                  </a:lnTo>
                  <a:lnTo>
                    <a:pt x="175557" y="58930"/>
                  </a:lnTo>
                  <a:close/>
                </a:path>
                <a:path w="1481454" h="275590">
                  <a:moveTo>
                    <a:pt x="161838" y="5863"/>
                  </a:moveTo>
                  <a:lnTo>
                    <a:pt x="120498" y="5863"/>
                  </a:lnTo>
                  <a:lnTo>
                    <a:pt x="77107" y="169167"/>
                  </a:lnTo>
                  <a:lnTo>
                    <a:pt x="110061" y="169167"/>
                  </a:lnTo>
                  <a:lnTo>
                    <a:pt x="140435" y="58930"/>
                  </a:lnTo>
                  <a:lnTo>
                    <a:pt x="175557" y="58930"/>
                  </a:lnTo>
                  <a:lnTo>
                    <a:pt x="161838" y="5863"/>
                  </a:lnTo>
                  <a:close/>
                </a:path>
                <a:path w="1481454" h="275590">
                  <a:moveTo>
                    <a:pt x="281457" y="5863"/>
                  </a:moveTo>
                  <a:lnTo>
                    <a:pt x="240997" y="5863"/>
                  </a:lnTo>
                  <a:lnTo>
                    <a:pt x="204056" y="169167"/>
                  </a:lnTo>
                  <a:lnTo>
                    <a:pt x="237132" y="169167"/>
                  </a:lnTo>
                  <a:lnTo>
                    <a:pt x="281457" y="5863"/>
                  </a:lnTo>
                  <a:close/>
                </a:path>
                <a:path w="1481454" h="275590">
                  <a:moveTo>
                    <a:pt x="363265" y="62155"/>
                  </a:moveTo>
                  <a:lnTo>
                    <a:pt x="323391" y="72123"/>
                  </a:lnTo>
                  <a:lnTo>
                    <a:pt x="292900" y="108496"/>
                  </a:lnTo>
                  <a:lnTo>
                    <a:pt x="287656" y="140142"/>
                  </a:lnTo>
                  <a:lnTo>
                    <a:pt x="288228" y="150367"/>
                  </a:lnTo>
                  <a:lnTo>
                    <a:pt x="302594" y="186868"/>
                  </a:lnTo>
                  <a:lnTo>
                    <a:pt x="342229" y="212265"/>
                  </a:lnTo>
                  <a:lnTo>
                    <a:pt x="362971" y="214611"/>
                  </a:lnTo>
                  <a:lnTo>
                    <a:pt x="371529" y="214208"/>
                  </a:lnTo>
                  <a:lnTo>
                    <a:pt x="407242" y="200538"/>
                  </a:lnTo>
                  <a:lnTo>
                    <a:pt x="422828" y="183826"/>
                  </a:lnTo>
                  <a:lnTo>
                    <a:pt x="362678" y="183826"/>
                  </a:lnTo>
                  <a:lnTo>
                    <a:pt x="355330" y="183222"/>
                  </a:lnTo>
                  <a:lnTo>
                    <a:pt x="326030" y="155516"/>
                  </a:lnTo>
                  <a:lnTo>
                    <a:pt x="324857" y="147471"/>
                  </a:lnTo>
                  <a:lnTo>
                    <a:pt x="435388" y="147471"/>
                  </a:lnTo>
                  <a:lnTo>
                    <a:pt x="435584" y="144931"/>
                  </a:lnTo>
                  <a:lnTo>
                    <a:pt x="435681" y="140142"/>
                  </a:lnTo>
                  <a:lnTo>
                    <a:pt x="435877" y="137796"/>
                  </a:lnTo>
                  <a:lnTo>
                    <a:pt x="435974" y="133399"/>
                  </a:lnTo>
                  <a:lnTo>
                    <a:pt x="435409" y="124017"/>
                  </a:lnTo>
                  <a:lnTo>
                    <a:pt x="325444" y="124017"/>
                  </a:lnTo>
                  <a:lnTo>
                    <a:pt x="327386" y="116614"/>
                  </a:lnTo>
                  <a:lnTo>
                    <a:pt x="363265" y="92646"/>
                  </a:lnTo>
                  <a:lnTo>
                    <a:pt x="423572" y="92646"/>
                  </a:lnTo>
                  <a:lnTo>
                    <a:pt x="421590" y="89567"/>
                  </a:lnTo>
                  <a:lnTo>
                    <a:pt x="383421" y="64500"/>
                  </a:lnTo>
                  <a:lnTo>
                    <a:pt x="373654" y="62741"/>
                  </a:lnTo>
                  <a:lnTo>
                    <a:pt x="363265" y="62155"/>
                  </a:lnTo>
                  <a:close/>
                </a:path>
                <a:path w="1481454" h="275590">
                  <a:moveTo>
                    <a:pt x="431577" y="165356"/>
                  </a:moveTo>
                  <a:lnTo>
                    <a:pt x="393463" y="165356"/>
                  </a:lnTo>
                  <a:lnTo>
                    <a:pt x="390922" y="170828"/>
                  </a:lnTo>
                  <a:lnTo>
                    <a:pt x="387013" y="175324"/>
                  </a:lnTo>
                  <a:lnTo>
                    <a:pt x="381735" y="178842"/>
                  </a:lnTo>
                  <a:lnTo>
                    <a:pt x="376653" y="182165"/>
                  </a:lnTo>
                  <a:lnTo>
                    <a:pt x="370301" y="183826"/>
                  </a:lnTo>
                  <a:lnTo>
                    <a:pt x="422828" y="183826"/>
                  </a:lnTo>
                  <a:lnTo>
                    <a:pt x="426079" y="178549"/>
                  </a:lnTo>
                  <a:lnTo>
                    <a:pt x="429176" y="172099"/>
                  </a:lnTo>
                  <a:lnTo>
                    <a:pt x="431577" y="165356"/>
                  </a:lnTo>
                  <a:close/>
                </a:path>
                <a:path w="1481454" h="275590">
                  <a:moveTo>
                    <a:pt x="423572" y="92646"/>
                  </a:moveTo>
                  <a:lnTo>
                    <a:pt x="363265" y="92646"/>
                  </a:lnTo>
                  <a:lnTo>
                    <a:pt x="370154" y="93177"/>
                  </a:lnTo>
                  <a:lnTo>
                    <a:pt x="376458" y="94771"/>
                  </a:lnTo>
                  <a:lnTo>
                    <a:pt x="397860" y="124017"/>
                  </a:lnTo>
                  <a:lnTo>
                    <a:pt x="435409" y="124017"/>
                  </a:lnTo>
                  <a:lnTo>
                    <a:pt x="435388" y="123669"/>
                  </a:lnTo>
                  <a:lnTo>
                    <a:pt x="433629" y="114415"/>
                  </a:lnTo>
                  <a:lnTo>
                    <a:pt x="430697" y="105638"/>
                  </a:lnTo>
                  <a:lnTo>
                    <a:pt x="426593" y="97337"/>
                  </a:lnTo>
                  <a:lnTo>
                    <a:pt x="423572" y="92646"/>
                  </a:lnTo>
                  <a:close/>
                </a:path>
                <a:path w="1481454" h="275590">
                  <a:moveTo>
                    <a:pt x="606523" y="191156"/>
                  </a:moveTo>
                  <a:lnTo>
                    <a:pt x="505065" y="191156"/>
                  </a:lnTo>
                  <a:lnTo>
                    <a:pt x="509170" y="196415"/>
                  </a:lnTo>
                  <a:lnTo>
                    <a:pt x="545781" y="214226"/>
                  </a:lnTo>
                  <a:lnTo>
                    <a:pt x="553734" y="214611"/>
                  </a:lnTo>
                  <a:lnTo>
                    <a:pt x="563721" y="214006"/>
                  </a:lnTo>
                  <a:lnTo>
                    <a:pt x="604821" y="193208"/>
                  </a:lnTo>
                  <a:lnTo>
                    <a:pt x="606523" y="191156"/>
                  </a:lnTo>
                  <a:close/>
                </a:path>
                <a:path w="1481454" h="275590">
                  <a:moveTo>
                    <a:pt x="505065" y="0"/>
                  </a:moveTo>
                  <a:lnTo>
                    <a:pt x="467538" y="0"/>
                  </a:lnTo>
                  <a:lnTo>
                    <a:pt x="467538" y="211093"/>
                  </a:lnTo>
                  <a:lnTo>
                    <a:pt x="500961" y="211093"/>
                  </a:lnTo>
                  <a:lnTo>
                    <a:pt x="505065" y="191156"/>
                  </a:lnTo>
                  <a:lnTo>
                    <a:pt x="606523" y="191156"/>
                  </a:lnTo>
                  <a:lnTo>
                    <a:pt x="610777" y="186025"/>
                  </a:lnTo>
                  <a:lnTo>
                    <a:pt x="613472" y="181774"/>
                  </a:lnTo>
                  <a:lnTo>
                    <a:pt x="545818" y="181774"/>
                  </a:lnTo>
                  <a:lnTo>
                    <a:pt x="537132" y="181023"/>
                  </a:lnTo>
                  <a:lnTo>
                    <a:pt x="507337" y="155754"/>
                  </a:lnTo>
                  <a:lnTo>
                    <a:pt x="504479" y="138383"/>
                  </a:lnTo>
                  <a:lnTo>
                    <a:pt x="505194" y="129294"/>
                  </a:lnTo>
                  <a:lnTo>
                    <a:pt x="529253" y="98070"/>
                  </a:lnTo>
                  <a:lnTo>
                    <a:pt x="545818" y="94991"/>
                  </a:lnTo>
                  <a:lnTo>
                    <a:pt x="613144" y="94991"/>
                  </a:lnTo>
                  <a:lnTo>
                    <a:pt x="610777" y="91198"/>
                  </a:lnTo>
                  <a:lnTo>
                    <a:pt x="606922" y="86489"/>
                  </a:lnTo>
                  <a:lnTo>
                    <a:pt x="505065" y="86489"/>
                  </a:lnTo>
                  <a:lnTo>
                    <a:pt x="505065" y="0"/>
                  </a:lnTo>
                  <a:close/>
                </a:path>
                <a:path w="1481454" h="275590">
                  <a:moveTo>
                    <a:pt x="613144" y="94991"/>
                  </a:moveTo>
                  <a:lnTo>
                    <a:pt x="545818" y="94991"/>
                  </a:lnTo>
                  <a:lnTo>
                    <a:pt x="554375" y="95761"/>
                  </a:lnTo>
                  <a:lnTo>
                    <a:pt x="562163" y="98070"/>
                  </a:lnTo>
                  <a:lnTo>
                    <a:pt x="586424" y="129569"/>
                  </a:lnTo>
                  <a:lnTo>
                    <a:pt x="587157" y="138676"/>
                  </a:lnTo>
                  <a:lnTo>
                    <a:pt x="586424" y="147765"/>
                  </a:lnTo>
                  <a:lnTo>
                    <a:pt x="562163" y="178769"/>
                  </a:lnTo>
                  <a:lnTo>
                    <a:pt x="545818" y="181774"/>
                  </a:lnTo>
                  <a:lnTo>
                    <a:pt x="613472" y="181774"/>
                  </a:lnTo>
                  <a:lnTo>
                    <a:pt x="625271" y="138676"/>
                  </a:lnTo>
                  <a:lnTo>
                    <a:pt x="624685" y="127975"/>
                  </a:lnTo>
                  <a:lnTo>
                    <a:pt x="622926" y="117860"/>
                  </a:lnTo>
                  <a:lnTo>
                    <a:pt x="619994" y="108331"/>
                  </a:lnTo>
                  <a:lnTo>
                    <a:pt x="615889" y="99389"/>
                  </a:lnTo>
                  <a:lnTo>
                    <a:pt x="613144" y="94991"/>
                  </a:lnTo>
                  <a:close/>
                </a:path>
                <a:path w="1481454" h="275590">
                  <a:moveTo>
                    <a:pt x="553734" y="62155"/>
                  </a:moveTo>
                  <a:lnTo>
                    <a:pt x="515913" y="74371"/>
                  </a:lnTo>
                  <a:lnTo>
                    <a:pt x="505065" y="86489"/>
                  </a:lnTo>
                  <a:lnTo>
                    <a:pt x="606922" y="86489"/>
                  </a:lnTo>
                  <a:lnTo>
                    <a:pt x="573157" y="64647"/>
                  </a:lnTo>
                  <a:lnTo>
                    <a:pt x="553734" y="62155"/>
                  </a:lnTo>
                  <a:close/>
                </a:path>
                <a:path w="1481454" h="275590">
                  <a:moveTo>
                    <a:pt x="755546" y="2345"/>
                  </a:moveTo>
                  <a:lnTo>
                    <a:pt x="712832" y="10096"/>
                  </a:lnTo>
                  <a:lnTo>
                    <a:pt x="680417" y="32323"/>
                  </a:lnTo>
                  <a:lnTo>
                    <a:pt x="659858" y="66442"/>
                  </a:lnTo>
                  <a:lnTo>
                    <a:pt x="652931" y="109651"/>
                  </a:lnTo>
                  <a:lnTo>
                    <a:pt x="653682" y="124860"/>
                  </a:lnTo>
                  <a:lnTo>
                    <a:pt x="664952" y="164769"/>
                  </a:lnTo>
                  <a:lnTo>
                    <a:pt x="698668" y="201417"/>
                  </a:lnTo>
                  <a:lnTo>
                    <a:pt x="735334" y="213786"/>
                  </a:lnTo>
                  <a:lnTo>
                    <a:pt x="749389" y="214611"/>
                  </a:lnTo>
                  <a:lnTo>
                    <a:pt x="760457" y="214116"/>
                  </a:lnTo>
                  <a:lnTo>
                    <a:pt x="801209" y="197093"/>
                  </a:lnTo>
                  <a:lnTo>
                    <a:pt x="812424" y="184120"/>
                  </a:lnTo>
                  <a:lnTo>
                    <a:pt x="849951" y="184120"/>
                  </a:lnTo>
                  <a:lnTo>
                    <a:pt x="849951" y="181188"/>
                  </a:lnTo>
                  <a:lnTo>
                    <a:pt x="752907" y="181188"/>
                  </a:lnTo>
                  <a:lnTo>
                    <a:pt x="739421" y="180033"/>
                  </a:lnTo>
                  <a:lnTo>
                    <a:pt x="700574" y="152382"/>
                  </a:lnTo>
                  <a:lnTo>
                    <a:pt x="691338" y="109944"/>
                  </a:lnTo>
                  <a:lnTo>
                    <a:pt x="692383" y="93855"/>
                  </a:lnTo>
                  <a:lnTo>
                    <a:pt x="708050" y="56584"/>
                  </a:lnTo>
                  <a:lnTo>
                    <a:pt x="755546" y="36941"/>
                  </a:lnTo>
                  <a:lnTo>
                    <a:pt x="832334" y="36941"/>
                  </a:lnTo>
                  <a:lnTo>
                    <a:pt x="826185" y="29116"/>
                  </a:lnTo>
                  <a:lnTo>
                    <a:pt x="815356" y="19643"/>
                  </a:lnTo>
                  <a:lnTo>
                    <a:pt x="802712" y="12075"/>
                  </a:lnTo>
                  <a:lnTo>
                    <a:pt x="788529" y="6669"/>
                  </a:lnTo>
                  <a:lnTo>
                    <a:pt x="772807" y="3426"/>
                  </a:lnTo>
                  <a:lnTo>
                    <a:pt x="755546" y="2345"/>
                  </a:lnTo>
                  <a:close/>
                </a:path>
                <a:path w="1481454" h="275590">
                  <a:moveTo>
                    <a:pt x="849951" y="184120"/>
                  </a:moveTo>
                  <a:lnTo>
                    <a:pt x="812424" y="184120"/>
                  </a:lnTo>
                  <a:lnTo>
                    <a:pt x="815356" y="211093"/>
                  </a:lnTo>
                  <a:lnTo>
                    <a:pt x="849951" y="211093"/>
                  </a:lnTo>
                  <a:lnTo>
                    <a:pt x="849951" y="184120"/>
                  </a:lnTo>
                  <a:close/>
                </a:path>
                <a:path w="1481454" h="275590">
                  <a:moveTo>
                    <a:pt x="849951" y="98216"/>
                  </a:moveTo>
                  <a:lnTo>
                    <a:pt x="760237" y="98216"/>
                  </a:lnTo>
                  <a:lnTo>
                    <a:pt x="760237" y="126362"/>
                  </a:lnTo>
                  <a:lnTo>
                    <a:pt x="812130" y="126362"/>
                  </a:lnTo>
                  <a:lnTo>
                    <a:pt x="809950" y="138090"/>
                  </a:lnTo>
                  <a:lnTo>
                    <a:pt x="786935" y="172777"/>
                  </a:lnTo>
                  <a:lnTo>
                    <a:pt x="752907" y="181188"/>
                  </a:lnTo>
                  <a:lnTo>
                    <a:pt x="849951" y="181188"/>
                  </a:lnTo>
                  <a:lnTo>
                    <a:pt x="849951" y="98216"/>
                  </a:lnTo>
                  <a:close/>
                </a:path>
                <a:path w="1481454" h="275590">
                  <a:moveTo>
                    <a:pt x="832334" y="36941"/>
                  </a:moveTo>
                  <a:lnTo>
                    <a:pt x="755546" y="36941"/>
                  </a:lnTo>
                  <a:lnTo>
                    <a:pt x="764781" y="37454"/>
                  </a:lnTo>
                  <a:lnTo>
                    <a:pt x="773137" y="38993"/>
                  </a:lnTo>
                  <a:lnTo>
                    <a:pt x="804215" y="67432"/>
                  </a:lnTo>
                  <a:lnTo>
                    <a:pt x="846140" y="67432"/>
                  </a:lnTo>
                  <a:lnTo>
                    <a:pt x="841577" y="53011"/>
                  </a:lnTo>
                  <a:lnTo>
                    <a:pt x="834926" y="40239"/>
                  </a:lnTo>
                  <a:lnTo>
                    <a:pt x="832334" y="36941"/>
                  </a:lnTo>
                  <a:close/>
                </a:path>
                <a:path w="1481454" h="275590">
                  <a:moveTo>
                    <a:pt x="912821" y="65673"/>
                  </a:moveTo>
                  <a:lnTo>
                    <a:pt x="872068" y="65673"/>
                  </a:lnTo>
                  <a:lnTo>
                    <a:pt x="928653" y="201417"/>
                  </a:lnTo>
                  <a:lnTo>
                    <a:pt x="937449" y="201417"/>
                  </a:lnTo>
                  <a:lnTo>
                    <a:pt x="903732" y="275593"/>
                  </a:lnTo>
                  <a:lnTo>
                    <a:pt x="943606" y="275593"/>
                  </a:lnTo>
                  <a:lnTo>
                    <a:pt x="990943" y="167994"/>
                  </a:lnTo>
                  <a:lnTo>
                    <a:pt x="953574" y="167994"/>
                  </a:lnTo>
                  <a:lnTo>
                    <a:pt x="912821" y="65673"/>
                  </a:lnTo>
                  <a:close/>
                </a:path>
                <a:path w="1481454" h="275590">
                  <a:moveTo>
                    <a:pt x="1035959" y="65673"/>
                  </a:moveTo>
                  <a:lnTo>
                    <a:pt x="996086" y="65673"/>
                  </a:lnTo>
                  <a:lnTo>
                    <a:pt x="953574" y="167994"/>
                  </a:lnTo>
                  <a:lnTo>
                    <a:pt x="990943" y="167994"/>
                  </a:lnTo>
                  <a:lnTo>
                    <a:pt x="1035959" y="65673"/>
                  </a:lnTo>
                  <a:close/>
                </a:path>
                <a:path w="1481454" h="275590">
                  <a:moveTo>
                    <a:pt x="1085706" y="65673"/>
                  </a:moveTo>
                  <a:lnTo>
                    <a:pt x="1046420" y="65673"/>
                  </a:lnTo>
                  <a:lnTo>
                    <a:pt x="1099779" y="211093"/>
                  </a:lnTo>
                  <a:lnTo>
                    <a:pt x="1145223" y="211093"/>
                  </a:lnTo>
                  <a:lnTo>
                    <a:pt x="1158312" y="175617"/>
                  </a:lnTo>
                  <a:lnTo>
                    <a:pt x="1122648" y="175617"/>
                  </a:lnTo>
                  <a:lnTo>
                    <a:pt x="1085706" y="65673"/>
                  </a:lnTo>
                  <a:close/>
                </a:path>
                <a:path w="1481454" h="275590">
                  <a:moveTo>
                    <a:pt x="1198876" y="65673"/>
                  </a:moveTo>
                  <a:lnTo>
                    <a:pt x="1159589" y="65673"/>
                  </a:lnTo>
                  <a:lnTo>
                    <a:pt x="1122648" y="175617"/>
                  </a:lnTo>
                  <a:lnTo>
                    <a:pt x="1158312" y="175617"/>
                  </a:lnTo>
                  <a:lnTo>
                    <a:pt x="1198876" y="65673"/>
                  </a:lnTo>
                  <a:close/>
                </a:path>
                <a:path w="1481454" h="275590">
                  <a:moveTo>
                    <a:pt x="1286339" y="62155"/>
                  </a:moveTo>
                  <a:lnTo>
                    <a:pt x="1246465" y="72123"/>
                  </a:lnTo>
                  <a:lnTo>
                    <a:pt x="1215974" y="108496"/>
                  </a:lnTo>
                  <a:lnTo>
                    <a:pt x="1210730" y="140142"/>
                  </a:lnTo>
                  <a:lnTo>
                    <a:pt x="1211302" y="150367"/>
                  </a:lnTo>
                  <a:lnTo>
                    <a:pt x="1225668" y="186868"/>
                  </a:lnTo>
                  <a:lnTo>
                    <a:pt x="1265303" y="212265"/>
                  </a:lnTo>
                  <a:lnTo>
                    <a:pt x="1286045" y="214611"/>
                  </a:lnTo>
                  <a:lnTo>
                    <a:pt x="1294603" y="214208"/>
                  </a:lnTo>
                  <a:lnTo>
                    <a:pt x="1330316" y="200538"/>
                  </a:lnTo>
                  <a:lnTo>
                    <a:pt x="1345902" y="183826"/>
                  </a:lnTo>
                  <a:lnTo>
                    <a:pt x="1285752" y="183826"/>
                  </a:lnTo>
                  <a:lnTo>
                    <a:pt x="1278404" y="183222"/>
                  </a:lnTo>
                  <a:lnTo>
                    <a:pt x="1249104" y="155516"/>
                  </a:lnTo>
                  <a:lnTo>
                    <a:pt x="1247931" y="147471"/>
                  </a:lnTo>
                  <a:lnTo>
                    <a:pt x="1358462" y="147471"/>
                  </a:lnTo>
                  <a:lnTo>
                    <a:pt x="1358657" y="144931"/>
                  </a:lnTo>
                  <a:lnTo>
                    <a:pt x="1358755" y="140142"/>
                  </a:lnTo>
                  <a:lnTo>
                    <a:pt x="1358951" y="137796"/>
                  </a:lnTo>
                  <a:lnTo>
                    <a:pt x="1359048" y="133399"/>
                  </a:lnTo>
                  <a:lnTo>
                    <a:pt x="1358483" y="124017"/>
                  </a:lnTo>
                  <a:lnTo>
                    <a:pt x="1248518" y="124017"/>
                  </a:lnTo>
                  <a:lnTo>
                    <a:pt x="1250460" y="116614"/>
                  </a:lnTo>
                  <a:lnTo>
                    <a:pt x="1286339" y="92646"/>
                  </a:lnTo>
                  <a:lnTo>
                    <a:pt x="1346646" y="92646"/>
                  </a:lnTo>
                  <a:lnTo>
                    <a:pt x="1344664" y="89567"/>
                  </a:lnTo>
                  <a:lnTo>
                    <a:pt x="1306495" y="64500"/>
                  </a:lnTo>
                  <a:lnTo>
                    <a:pt x="1296728" y="62741"/>
                  </a:lnTo>
                  <a:lnTo>
                    <a:pt x="1286339" y="62155"/>
                  </a:lnTo>
                  <a:close/>
                </a:path>
                <a:path w="1481454" h="275590">
                  <a:moveTo>
                    <a:pt x="1354651" y="165356"/>
                  </a:moveTo>
                  <a:lnTo>
                    <a:pt x="1316537" y="165356"/>
                  </a:lnTo>
                  <a:lnTo>
                    <a:pt x="1313996" y="170828"/>
                  </a:lnTo>
                  <a:lnTo>
                    <a:pt x="1310087" y="175324"/>
                  </a:lnTo>
                  <a:lnTo>
                    <a:pt x="1304809" y="178842"/>
                  </a:lnTo>
                  <a:lnTo>
                    <a:pt x="1299727" y="182165"/>
                  </a:lnTo>
                  <a:lnTo>
                    <a:pt x="1293375" y="183826"/>
                  </a:lnTo>
                  <a:lnTo>
                    <a:pt x="1345902" y="183826"/>
                  </a:lnTo>
                  <a:lnTo>
                    <a:pt x="1349153" y="178549"/>
                  </a:lnTo>
                  <a:lnTo>
                    <a:pt x="1352250" y="172099"/>
                  </a:lnTo>
                  <a:lnTo>
                    <a:pt x="1354651" y="165356"/>
                  </a:lnTo>
                  <a:close/>
                </a:path>
                <a:path w="1481454" h="275590">
                  <a:moveTo>
                    <a:pt x="1346646" y="92646"/>
                  </a:moveTo>
                  <a:lnTo>
                    <a:pt x="1286339" y="92646"/>
                  </a:lnTo>
                  <a:lnTo>
                    <a:pt x="1293228" y="93177"/>
                  </a:lnTo>
                  <a:lnTo>
                    <a:pt x="1299532" y="94771"/>
                  </a:lnTo>
                  <a:lnTo>
                    <a:pt x="1320934" y="124017"/>
                  </a:lnTo>
                  <a:lnTo>
                    <a:pt x="1358483" y="124017"/>
                  </a:lnTo>
                  <a:lnTo>
                    <a:pt x="1358462" y="123669"/>
                  </a:lnTo>
                  <a:lnTo>
                    <a:pt x="1356703" y="114415"/>
                  </a:lnTo>
                  <a:lnTo>
                    <a:pt x="1353771" y="105638"/>
                  </a:lnTo>
                  <a:lnTo>
                    <a:pt x="1349666" y="97337"/>
                  </a:lnTo>
                  <a:lnTo>
                    <a:pt x="1346646" y="92646"/>
                  </a:lnTo>
                  <a:close/>
                </a:path>
                <a:path w="1481454" h="275590">
                  <a:moveTo>
                    <a:pt x="1424035" y="65673"/>
                  </a:moveTo>
                  <a:lnTo>
                    <a:pt x="1390612" y="65673"/>
                  </a:lnTo>
                  <a:lnTo>
                    <a:pt x="1390612" y="211093"/>
                  </a:lnTo>
                  <a:lnTo>
                    <a:pt x="1428139" y="211093"/>
                  </a:lnTo>
                  <a:lnTo>
                    <a:pt x="1428139" y="144833"/>
                  </a:lnTo>
                  <a:lnTo>
                    <a:pt x="1428469" y="136935"/>
                  </a:lnTo>
                  <a:lnTo>
                    <a:pt x="1455112" y="103005"/>
                  </a:lnTo>
                  <a:lnTo>
                    <a:pt x="1462442" y="101735"/>
                  </a:lnTo>
                  <a:lnTo>
                    <a:pt x="1481206" y="101735"/>
                  </a:lnTo>
                  <a:lnTo>
                    <a:pt x="1481206" y="92939"/>
                  </a:lnTo>
                  <a:lnTo>
                    <a:pt x="1427553" y="92939"/>
                  </a:lnTo>
                  <a:lnTo>
                    <a:pt x="1424035" y="65673"/>
                  </a:lnTo>
                  <a:close/>
                </a:path>
                <a:path w="1481454" h="275590">
                  <a:moveTo>
                    <a:pt x="1481206" y="62155"/>
                  </a:moveTo>
                  <a:lnTo>
                    <a:pt x="1442560" y="75128"/>
                  </a:lnTo>
                  <a:lnTo>
                    <a:pt x="1427553" y="92939"/>
                  </a:lnTo>
                  <a:lnTo>
                    <a:pt x="1481206" y="92939"/>
                  </a:lnTo>
                  <a:lnTo>
                    <a:pt x="1481206" y="62155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9913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193764" y="1155399"/>
            <a:ext cx="2599055" cy="853440"/>
          </a:xfrm>
          <a:custGeom>
            <a:avLst/>
            <a:gdLst/>
            <a:ahLst/>
            <a:cxnLst/>
            <a:rect l="l" t="t" r="r" b="b"/>
            <a:pathLst>
              <a:path w="2599054" h="853439">
                <a:moveTo>
                  <a:pt x="410039" y="48836"/>
                </a:moveTo>
                <a:lnTo>
                  <a:pt x="0" y="48836"/>
                </a:lnTo>
                <a:lnTo>
                  <a:pt x="0" y="468090"/>
                </a:lnTo>
                <a:lnTo>
                  <a:pt x="72793" y="468090"/>
                </a:lnTo>
                <a:lnTo>
                  <a:pt x="195388" y="467485"/>
                </a:lnTo>
                <a:lnTo>
                  <a:pt x="249034" y="466438"/>
                </a:lnTo>
                <a:lnTo>
                  <a:pt x="298891" y="464635"/>
                </a:lnTo>
                <a:lnTo>
                  <a:pt x="345940" y="461881"/>
                </a:lnTo>
                <a:lnTo>
                  <a:pt x="391164" y="457983"/>
                </a:lnTo>
                <a:lnTo>
                  <a:pt x="435546" y="452746"/>
                </a:lnTo>
                <a:lnTo>
                  <a:pt x="480069" y="445975"/>
                </a:lnTo>
                <a:lnTo>
                  <a:pt x="475766" y="411882"/>
                </a:lnTo>
                <a:lnTo>
                  <a:pt x="121629" y="411882"/>
                </a:lnTo>
                <a:lnTo>
                  <a:pt x="121629" y="372260"/>
                </a:lnTo>
                <a:lnTo>
                  <a:pt x="72793" y="372260"/>
                </a:lnTo>
                <a:lnTo>
                  <a:pt x="121629" y="372169"/>
                </a:lnTo>
                <a:lnTo>
                  <a:pt x="121629" y="304995"/>
                </a:lnTo>
                <a:lnTo>
                  <a:pt x="83850" y="304995"/>
                </a:lnTo>
                <a:lnTo>
                  <a:pt x="83850" y="210087"/>
                </a:lnTo>
                <a:lnTo>
                  <a:pt x="121629" y="210087"/>
                </a:lnTo>
                <a:lnTo>
                  <a:pt x="121629" y="145587"/>
                </a:lnTo>
                <a:lnTo>
                  <a:pt x="410039" y="145587"/>
                </a:lnTo>
                <a:lnTo>
                  <a:pt x="410039" y="48836"/>
                </a:lnTo>
                <a:close/>
              </a:path>
              <a:path w="2599054" h="853439">
                <a:moveTo>
                  <a:pt x="468090" y="351067"/>
                </a:moveTo>
                <a:lnTo>
                  <a:pt x="424725" y="357534"/>
                </a:lnTo>
                <a:lnTo>
                  <a:pt x="381705" y="362542"/>
                </a:lnTo>
                <a:lnTo>
                  <a:pt x="337994" y="366276"/>
                </a:lnTo>
                <a:lnTo>
                  <a:pt x="292556" y="368920"/>
                </a:lnTo>
                <a:lnTo>
                  <a:pt x="244353" y="370657"/>
                </a:lnTo>
                <a:lnTo>
                  <a:pt x="192350" y="371670"/>
                </a:lnTo>
                <a:lnTo>
                  <a:pt x="121629" y="372169"/>
                </a:lnTo>
                <a:lnTo>
                  <a:pt x="121629" y="411882"/>
                </a:lnTo>
                <a:lnTo>
                  <a:pt x="475766" y="411882"/>
                </a:lnTo>
                <a:lnTo>
                  <a:pt x="468090" y="351067"/>
                </a:lnTo>
                <a:close/>
              </a:path>
              <a:path w="2599054" h="853439">
                <a:moveTo>
                  <a:pt x="121629" y="372169"/>
                </a:moveTo>
                <a:lnTo>
                  <a:pt x="72793" y="372260"/>
                </a:lnTo>
                <a:lnTo>
                  <a:pt x="121629" y="372260"/>
                </a:lnTo>
                <a:close/>
              </a:path>
              <a:path w="2599054" h="853439">
                <a:moveTo>
                  <a:pt x="121629" y="210087"/>
                </a:moveTo>
                <a:lnTo>
                  <a:pt x="83850" y="210087"/>
                </a:lnTo>
                <a:lnTo>
                  <a:pt x="83850" y="304995"/>
                </a:lnTo>
                <a:lnTo>
                  <a:pt x="121629" y="304995"/>
                </a:lnTo>
                <a:lnTo>
                  <a:pt x="121629" y="210087"/>
                </a:lnTo>
                <a:close/>
              </a:path>
              <a:path w="2599054" h="853439">
                <a:moveTo>
                  <a:pt x="385161" y="210087"/>
                </a:moveTo>
                <a:lnTo>
                  <a:pt x="121629" y="210087"/>
                </a:lnTo>
                <a:lnTo>
                  <a:pt x="121629" y="304995"/>
                </a:lnTo>
                <a:lnTo>
                  <a:pt x="385161" y="304995"/>
                </a:lnTo>
                <a:lnTo>
                  <a:pt x="385161" y="210087"/>
                </a:lnTo>
                <a:close/>
              </a:path>
              <a:path w="2599054" h="853439">
                <a:moveTo>
                  <a:pt x="662513" y="921"/>
                </a:moveTo>
                <a:lnTo>
                  <a:pt x="539041" y="921"/>
                </a:lnTo>
                <a:lnTo>
                  <a:pt x="539041" y="506790"/>
                </a:lnTo>
                <a:lnTo>
                  <a:pt x="662513" y="506790"/>
                </a:lnTo>
                <a:lnTo>
                  <a:pt x="662513" y="921"/>
                </a:lnTo>
                <a:close/>
              </a:path>
              <a:path w="2599054" h="853439">
                <a:moveTo>
                  <a:pt x="662513" y="541805"/>
                </a:moveTo>
                <a:lnTo>
                  <a:pt x="94908" y="541805"/>
                </a:lnTo>
                <a:lnTo>
                  <a:pt x="94908" y="844037"/>
                </a:lnTo>
                <a:lnTo>
                  <a:pt x="662513" y="844037"/>
                </a:lnTo>
                <a:lnTo>
                  <a:pt x="662513" y="747286"/>
                </a:lnTo>
                <a:lnTo>
                  <a:pt x="214695" y="747286"/>
                </a:lnTo>
                <a:lnTo>
                  <a:pt x="214695" y="637634"/>
                </a:lnTo>
                <a:lnTo>
                  <a:pt x="662513" y="637634"/>
                </a:lnTo>
                <a:lnTo>
                  <a:pt x="662513" y="541805"/>
                </a:lnTo>
                <a:close/>
              </a:path>
              <a:path w="2599054" h="853439">
                <a:moveTo>
                  <a:pt x="662513" y="637634"/>
                </a:moveTo>
                <a:lnTo>
                  <a:pt x="541805" y="637634"/>
                </a:lnTo>
                <a:lnTo>
                  <a:pt x="541805" y="747286"/>
                </a:lnTo>
                <a:lnTo>
                  <a:pt x="662513" y="747286"/>
                </a:lnTo>
                <a:lnTo>
                  <a:pt x="662513" y="637634"/>
                </a:lnTo>
                <a:close/>
              </a:path>
              <a:path w="2599054" h="853439">
                <a:moveTo>
                  <a:pt x="1341800" y="653299"/>
                </a:moveTo>
                <a:lnTo>
                  <a:pt x="1021140" y="653299"/>
                </a:lnTo>
                <a:lnTo>
                  <a:pt x="1021140" y="753736"/>
                </a:lnTo>
                <a:lnTo>
                  <a:pt x="1793305" y="753736"/>
                </a:lnTo>
                <a:lnTo>
                  <a:pt x="1793305" y="680021"/>
                </a:lnTo>
                <a:lnTo>
                  <a:pt x="1341800" y="680021"/>
                </a:lnTo>
                <a:lnTo>
                  <a:pt x="1341800" y="653299"/>
                </a:lnTo>
                <a:close/>
              </a:path>
              <a:path w="2599054" h="853439">
                <a:moveTo>
                  <a:pt x="1463430" y="463483"/>
                </a:moveTo>
                <a:lnTo>
                  <a:pt x="1341800" y="463483"/>
                </a:lnTo>
                <a:lnTo>
                  <a:pt x="1341800" y="680021"/>
                </a:lnTo>
                <a:lnTo>
                  <a:pt x="1463430" y="680021"/>
                </a:lnTo>
                <a:lnTo>
                  <a:pt x="1463430" y="463483"/>
                </a:lnTo>
                <a:close/>
              </a:path>
              <a:path w="2599054" h="853439">
                <a:moveTo>
                  <a:pt x="1793305" y="653299"/>
                </a:moveTo>
                <a:lnTo>
                  <a:pt x="1463430" y="653299"/>
                </a:lnTo>
                <a:lnTo>
                  <a:pt x="1463430" y="680021"/>
                </a:lnTo>
                <a:lnTo>
                  <a:pt x="1793305" y="680021"/>
                </a:lnTo>
                <a:lnTo>
                  <a:pt x="1793305" y="653299"/>
                </a:lnTo>
                <a:close/>
              </a:path>
              <a:path w="2599054" h="853439">
                <a:moveTo>
                  <a:pt x="1361150" y="46993"/>
                </a:moveTo>
                <a:lnTo>
                  <a:pt x="1337193" y="46993"/>
                </a:lnTo>
                <a:lnTo>
                  <a:pt x="1337193" y="108729"/>
                </a:lnTo>
                <a:lnTo>
                  <a:pt x="1333356" y="148367"/>
                </a:lnTo>
                <a:lnTo>
                  <a:pt x="1321919" y="188036"/>
                </a:lnTo>
                <a:lnTo>
                  <a:pt x="1302998" y="226810"/>
                </a:lnTo>
                <a:lnTo>
                  <a:pt x="1276704" y="263763"/>
                </a:lnTo>
                <a:lnTo>
                  <a:pt x="1243153" y="297971"/>
                </a:lnTo>
                <a:lnTo>
                  <a:pt x="1202458" y="328509"/>
                </a:lnTo>
                <a:lnTo>
                  <a:pt x="1154733" y="354451"/>
                </a:lnTo>
                <a:lnTo>
                  <a:pt x="1100092" y="374872"/>
                </a:lnTo>
                <a:lnTo>
                  <a:pt x="1038647" y="388846"/>
                </a:lnTo>
                <a:lnTo>
                  <a:pt x="1089326" y="491126"/>
                </a:lnTo>
                <a:lnTo>
                  <a:pt x="1143149" y="478552"/>
                </a:lnTo>
                <a:lnTo>
                  <a:pt x="1193031" y="461328"/>
                </a:lnTo>
                <a:lnTo>
                  <a:pt x="1238830" y="439799"/>
                </a:lnTo>
                <a:lnTo>
                  <a:pt x="1280405" y="414305"/>
                </a:lnTo>
                <a:lnTo>
                  <a:pt x="1317617" y="385190"/>
                </a:lnTo>
                <a:lnTo>
                  <a:pt x="1350324" y="352795"/>
                </a:lnTo>
                <a:lnTo>
                  <a:pt x="1378385" y="317463"/>
                </a:lnTo>
                <a:lnTo>
                  <a:pt x="1401660" y="279536"/>
                </a:lnTo>
                <a:lnTo>
                  <a:pt x="1402398" y="277920"/>
                </a:lnTo>
                <a:lnTo>
                  <a:pt x="1385237" y="240394"/>
                </a:lnTo>
                <a:lnTo>
                  <a:pt x="1371948" y="198164"/>
                </a:lnTo>
                <a:lnTo>
                  <a:pt x="1363873" y="154174"/>
                </a:lnTo>
                <a:lnTo>
                  <a:pt x="1361150" y="108729"/>
                </a:lnTo>
                <a:lnTo>
                  <a:pt x="1361150" y="46993"/>
                </a:lnTo>
                <a:close/>
              </a:path>
              <a:path w="2599054" h="853439">
                <a:moveTo>
                  <a:pt x="1468037" y="46993"/>
                </a:moveTo>
                <a:lnTo>
                  <a:pt x="1444080" y="46993"/>
                </a:lnTo>
                <a:lnTo>
                  <a:pt x="1444080" y="108729"/>
                </a:lnTo>
                <a:lnTo>
                  <a:pt x="1441358" y="153611"/>
                </a:lnTo>
                <a:lnTo>
                  <a:pt x="1433287" y="197268"/>
                </a:lnTo>
                <a:lnTo>
                  <a:pt x="1420007" y="239357"/>
                </a:lnTo>
                <a:lnTo>
                  <a:pt x="1402398" y="277920"/>
                </a:lnTo>
                <a:lnTo>
                  <a:pt x="1403605" y="280560"/>
                </a:lnTo>
                <a:lnTo>
                  <a:pt x="1426912" y="318359"/>
                </a:lnTo>
                <a:lnTo>
                  <a:pt x="1455022" y="353486"/>
                </a:lnTo>
                <a:lnTo>
                  <a:pt x="1487796" y="385638"/>
                </a:lnTo>
                <a:lnTo>
                  <a:pt x="1525098" y="414510"/>
                </a:lnTo>
                <a:lnTo>
                  <a:pt x="1566790" y="439799"/>
                </a:lnTo>
                <a:lnTo>
                  <a:pt x="1612733" y="461200"/>
                </a:lnTo>
                <a:lnTo>
                  <a:pt x="1662791" y="478411"/>
                </a:lnTo>
                <a:lnTo>
                  <a:pt x="1716826" y="491126"/>
                </a:lnTo>
                <a:lnTo>
                  <a:pt x="1767505" y="388846"/>
                </a:lnTo>
                <a:lnTo>
                  <a:pt x="1711651" y="376649"/>
                </a:lnTo>
                <a:lnTo>
                  <a:pt x="1661348" y="359272"/>
                </a:lnTo>
                <a:lnTo>
                  <a:pt x="1616673" y="337339"/>
                </a:lnTo>
                <a:lnTo>
                  <a:pt x="1577703" y="311475"/>
                </a:lnTo>
                <a:lnTo>
                  <a:pt x="1544517" y="282305"/>
                </a:lnTo>
                <a:lnTo>
                  <a:pt x="1517190" y="250454"/>
                </a:lnTo>
                <a:lnTo>
                  <a:pt x="1495802" y="216546"/>
                </a:lnTo>
                <a:lnTo>
                  <a:pt x="1480429" y="181206"/>
                </a:lnTo>
                <a:lnTo>
                  <a:pt x="1468037" y="108729"/>
                </a:lnTo>
                <a:lnTo>
                  <a:pt x="1468037" y="46993"/>
                </a:lnTo>
                <a:close/>
              </a:path>
              <a:path w="2599054" h="853439">
                <a:moveTo>
                  <a:pt x="1444080" y="46993"/>
                </a:moveTo>
                <a:lnTo>
                  <a:pt x="1361150" y="46993"/>
                </a:lnTo>
                <a:lnTo>
                  <a:pt x="1361150" y="108729"/>
                </a:lnTo>
                <a:lnTo>
                  <a:pt x="1363873" y="154174"/>
                </a:lnTo>
                <a:lnTo>
                  <a:pt x="1371948" y="198164"/>
                </a:lnTo>
                <a:lnTo>
                  <a:pt x="1385237" y="240394"/>
                </a:lnTo>
                <a:lnTo>
                  <a:pt x="1402398" y="277920"/>
                </a:lnTo>
                <a:lnTo>
                  <a:pt x="1420007" y="239357"/>
                </a:lnTo>
                <a:lnTo>
                  <a:pt x="1433287" y="197268"/>
                </a:lnTo>
                <a:lnTo>
                  <a:pt x="1441358" y="153611"/>
                </a:lnTo>
                <a:lnTo>
                  <a:pt x="1444080" y="108729"/>
                </a:lnTo>
                <a:lnTo>
                  <a:pt x="1444080" y="46993"/>
                </a:lnTo>
                <a:close/>
              </a:path>
              <a:path w="2599054" h="853439">
                <a:moveTo>
                  <a:pt x="2598570" y="0"/>
                </a:moveTo>
                <a:lnTo>
                  <a:pt x="2481547" y="0"/>
                </a:lnTo>
                <a:lnTo>
                  <a:pt x="2481547" y="853251"/>
                </a:lnTo>
                <a:lnTo>
                  <a:pt x="2598570" y="853251"/>
                </a:lnTo>
                <a:lnTo>
                  <a:pt x="2598570" y="419254"/>
                </a:lnTo>
                <a:lnTo>
                  <a:pt x="2514719" y="419254"/>
                </a:lnTo>
                <a:lnTo>
                  <a:pt x="2514719" y="321581"/>
                </a:lnTo>
                <a:lnTo>
                  <a:pt x="2598570" y="321581"/>
                </a:lnTo>
                <a:lnTo>
                  <a:pt x="2598570" y="0"/>
                </a:lnTo>
                <a:close/>
              </a:path>
              <a:path w="2599054" h="853439">
                <a:moveTo>
                  <a:pt x="2406911" y="22114"/>
                </a:moveTo>
                <a:lnTo>
                  <a:pt x="2292652" y="22114"/>
                </a:lnTo>
                <a:lnTo>
                  <a:pt x="2292652" y="816393"/>
                </a:lnTo>
                <a:lnTo>
                  <a:pt x="2406911" y="816393"/>
                </a:lnTo>
                <a:lnTo>
                  <a:pt x="2406911" y="419254"/>
                </a:lnTo>
                <a:lnTo>
                  <a:pt x="2373739" y="419254"/>
                </a:lnTo>
                <a:lnTo>
                  <a:pt x="2373739" y="321581"/>
                </a:lnTo>
                <a:lnTo>
                  <a:pt x="2406911" y="321581"/>
                </a:lnTo>
                <a:lnTo>
                  <a:pt x="2406911" y="22114"/>
                </a:lnTo>
                <a:close/>
              </a:path>
              <a:path w="2599054" h="853439">
                <a:moveTo>
                  <a:pt x="2406911" y="321581"/>
                </a:moveTo>
                <a:lnTo>
                  <a:pt x="2373739" y="321581"/>
                </a:lnTo>
                <a:lnTo>
                  <a:pt x="2373739" y="419254"/>
                </a:lnTo>
                <a:lnTo>
                  <a:pt x="2406911" y="419254"/>
                </a:lnTo>
                <a:lnTo>
                  <a:pt x="2406911" y="321581"/>
                </a:lnTo>
                <a:close/>
              </a:path>
              <a:path w="2599054" h="853439">
                <a:moveTo>
                  <a:pt x="2481547" y="321581"/>
                </a:moveTo>
                <a:lnTo>
                  <a:pt x="2406911" y="321581"/>
                </a:lnTo>
                <a:lnTo>
                  <a:pt x="2406911" y="419254"/>
                </a:lnTo>
                <a:lnTo>
                  <a:pt x="2481547" y="419254"/>
                </a:lnTo>
                <a:lnTo>
                  <a:pt x="2481547" y="321581"/>
                </a:lnTo>
                <a:close/>
              </a:path>
              <a:path w="2599054" h="853439">
                <a:moveTo>
                  <a:pt x="2598570" y="321581"/>
                </a:moveTo>
                <a:lnTo>
                  <a:pt x="2514719" y="321581"/>
                </a:lnTo>
                <a:lnTo>
                  <a:pt x="2514719" y="419254"/>
                </a:lnTo>
                <a:lnTo>
                  <a:pt x="2598570" y="419254"/>
                </a:lnTo>
                <a:lnTo>
                  <a:pt x="2598570" y="321581"/>
                </a:lnTo>
                <a:close/>
              </a:path>
              <a:path w="2599054" h="853439">
                <a:moveTo>
                  <a:pt x="2155358" y="104122"/>
                </a:moveTo>
                <a:lnTo>
                  <a:pt x="2119422" y="104122"/>
                </a:lnTo>
                <a:lnTo>
                  <a:pt x="2119422" y="129922"/>
                </a:lnTo>
                <a:lnTo>
                  <a:pt x="2117968" y="179814"/>
                </a:lnTo>
                <a:lnTo>
                  <a:pt x="2113471" y="227283"/>
                </a:lnTo>
                <a:lnTo>
                  <a:pt x="2105730" y="272443"/>
                </a:lnTo>
                <a:lnTo>
                  <a:pt x="2094543" y="315404"/>
                </a:lnTo>
                <a:lnTo>
                  <a:pt x="2079709" y="356280"/>
                </a:lnTo>
                <a:lnTo>
                  <a:pt x="2061026" y="395181"/>
                </a:lnTo>
                <a:lnTo>
                  <a:pt x="2038292" y="432221"/>
                </a:lnTo>
                <a:lnTo>
                  <a:pt x="2011307" y="467510"/>
                </a:lnTo>
                <a:lnTo>
                  <a:pt x="1979867" y="501161"/>
                </a:lnTo>
                <a:lnTo>
                  <a:pt x="1943773" y="533286"/>
                </a:lnTo>
                <a:lnTo>
                  <a:pt x="1902822" y="563997"/>
                </a:lnTo>
                <a:lnTo>
                  <a:pt x="1856812" y="593405"/>
                </a:lnTo>
                <a:lnTo>
                  <a:pt x="1927763" y="678178"/>
                </a:lnTo>
                <a:lnTo>
                  <a:pt x="1976358" y="647520"/>
                </a:lnTo>
                <a:lnTo>
                  <a:pt x="2020006" y="615190"/>
                </a:lnTo>
                <a:lnTo>
                  <a:pt x="2058924" y="581207"/>
                </a:lnTo>
                <a:lnTo>
                  <a:pt x="2093326" y="545593"/>
                </a:lnTo>
                <a:lnTo>
                  <a:pt x="2123429" y="508367"/>
                </a:lnTo>
                <a:lnTo>
                  <a:pt x="2149448" y="469549"/>
                </a:lnTo>
                <a:lnTo>
                  <a:pt x="2171598" y="429159"/>
                </a:lnTo>
                <a:lnTo>
                  <a:pt x="2190096" y="387218"/>
                </a:lnTo>
                <a:lnTo>
                  <a:pt x="2205156" y="343746"/>
                </a:lnTo>
                <a:lnTo>
                  <a:pt x="2216995" y="298763"/>
                </a:lnTo>
                <a:lnTo>
                  <a:pt x="2225827" y="252289"/>
                </a:lnTo>
                <a:lnTo>
                  <a:pt x="2231870" y="204344"/>
                </a:lnTo>
                <a:lnTo>
                  <a:pt x="2231984" y="202716"/>
                </a:lnTo>
                <a:lnTo>
                  <a:pt x="2155358" y="202716"/>
                </a:lnTo>
                <a:lnTo>
                  <a:pt x="2155358" y="104122"/>
                </a:lnTo>
                <a:close/>
              </a:path>
              <a:path w="2599054" h="853439">
                <a:moveTo>
                  <a:pt x="2119422" y="104122"/>
                </a:moveTo>
                <a:lnTo>
                  <a:pt x="1900120" y="104122"/>
                </a:lnTo>
                <a:lnTo>
                  <a:pt x="1900120" y="202716"/>
                </a:lnTo>
                <a:lnTo>
                  <a:pt x="2115798" y="202716"/>
                </a:lnTo>
                <a:lnTo>
                  <a:pt x="2117968" y="179814"/>
                </a:lnTo>
                <a:lnTo>
                  <a:pt x="2119422" y="129922"/>
                </a:lnTo>
                <a:lnTo>
                  <a:pt x="2119422" y="104122"/>
                </a:lnTo>
                <a:close/>
              </a:path>
              <a:path w="2599054" h="853439">
                <a:moveTo>
                  <a:pt x="2236445" y="104122"/>
                </a:moveTo>
                <a:lnTo>
                  <a:pt x="2155358" y="104122"/>
                </a:lnTo>
                <a:lnTo>
                  <a:pt x="2155358" y="202716"/>
                </a:lnTo>
                <a:lnTo>
                  <a:pt x="2231984" y="202716"/>
                </a:lnTo>
                <a:lnTo>
                  <a:pt x="2235337" y="154948"/>
                </a:lnTo>
                <a:lnTo>
                  <a:pt x="2236445" y="104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84263" y="6615820"/>
            <a:ext cx="5792470" cy="2640965"/>
            <a:chOff x="984263" y="6615820"/>
            <a:chExt cx="5792470" cy="264096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263" y="6615820"/>
              <a:ext cx="5792388" cy="26404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913" y="6699587"/>
              <a:ext cx="5541087" cy="238914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151614" y="3601984"/>
            <a:ext cx="5792470" cy="2640965"/>
            <a:chOff x="7151614" y="3601984"/>
            <a:chExt cx="5792470" cy="264096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1614" y="3601984"/>
              <a:ext cx="5792388" cy="26404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7265" y="3685751"/>
              <a:ext cx="5541087" cy="238914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155855" y="6615820"/>
            <a:ext cx="5792470" cy="2640965"/>
            <a:chOff x="7155855" y="6615820"/>
            <a:chExt cx="5792470" cy="264096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5855" y="6615820"/>
              <a:ext cx="5792388" cy="26404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1505" y="6699587"/>
              <a:ext cx="5541088" cy="238914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327448" y="3598426"/>
            <a:ext cx="5792470" cy="2640965"/>
            <a:chOff x="13327448" y="3598426"/>
            <a:chExt cx="5792470" cy="264096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7448" y="3598426"/>
              <a:ext cx="5792388" cy="26404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53099" y="3682193"/>
              <a:ext cx="5541087" cy="2389141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3327448" y="6615820"/>
            <a:ext cx="5792470" cy="2640965"/>
            <a:chOff x="13327448" y="6615820"/>
            <a:chExt cx="5792470" cy="264096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7448" y="6615820"/>
              <a:ext cx="5792388" cy="26404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3099" y="6699587"/>
              <a:ext cx="5541087" cy="238914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8749" y="7277265"/>
            <a:ext cx="1340273" cy="134027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873923" y="7224910"/>
            <a:ext cx="1340273" cy="13402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06571" y="7277265"/>
            <a:ext cx="1340273" cy="134027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63453" y="4261650"/>
            <a:ext cx="1340273" cy="13402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06571" y="4261650"/>
            <a:ext cx="1340273" cy="134027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76394" y="4135999"/>
            <a:ext cx="1340273" cy="1340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913" y="303655"/>
            <a:ext cx="502920" cy="502920"/>
            <a:chOff x="1109913" y="303655"/>
            <a:chExt cx="502920" cy="502920"/>
          </a:xfrm>
        </p:grpSpPr>
        <p:sp>
          <p:nvSpPr>
            <p:cNvPr id="3" name="object 3"/>
            <p:cNvSpPr/>
            <p:nvPr/>
          </p:nvSpPr>
          <p:spPr>
            <a:xfrm>
              <a:off x="1109913" y="30365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356" y="442272"/>
              <a:ext cx="225719" cy="22534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759108" y="534015"/>
            <a:ext cx="331470" cy="20955"/>
          </a:xfrm>
          <a:custGeom>
            <a:avLst/>
            <a:gdLst/>
            <a:ahLst/>
            <a:cxnLst/>
            <a:rect l="l" t="t" r="r" b="b"/>
            <a:pathLst>
              <a:path w="331469" h="20954">
                <a:moveTo>
                  <a:pt x="331366" y="0"/>
                </a:moveTo>
                <a:lnTo>
                  <a:pt x="0" y="0"/>
                </a:lnTo>
                <a:lnTo>
                  <a:pt x="0" y="20941"/>
                </a:lnTo>
                <a:lnTo>
                  <a:pt x="331366" y="20941"/>
                </a:lnTo>
                <a:lnTo>
                  <a:pt x="331366" y="0"/>
                </a:lnTo>
                <a:close/>
              </a:path>
            </a:pathLst>
          </a:custGeom>
          <a:solidFill>
            <a:srgbClr val="B0AF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2899" y="414270"/>
            <a:ext cx="494030" cy="271780"/>
          </a:xfrm>
          <a:custGeom>
            <a:avLst/>
            <a:gdLst/>
            <a:ahLst/>
            <a:cxnLst/>
            <a:rect l="l" t="t" r="r" b="b"/>
            <a:pathLst>
              <a:path w="494030" h="271780">
                <a:moveTo>
                  <a:pt x="72416" y="7915"/>
                </a:moveTo>
                <a:lnTo>
                  <a:pt x="43661" y="12515"/>
                </a:lnTo>
                <a:lnTo>
                  <a:pt x="20706" y="25360"/>
                </a:lnTo>
                <a:lnTo>
                  <a:pt x="5501" y="45022"/>
                </a:lnTo>
                <a:lnTo>
                  <a:pt x="0" y="70071"/>
                </a:lnTo>
                <a:lnTo>
                  <a:pt x="5501" y="94950"/>
                </a:lnTo>
                <a:lnTo>
                  <a:pt x="20706" y="114525"/>
                </a:lnTo>
                <a:lnTo>
                  <a:pt x="43661" y="127338"/>
                </a:lnTo>
                <a:lnTo>
                  <a:pt x="72416" y="131933"/>
                </a:lnTo>
                <a:lnTo>
                  <a:pt x="101171" y="127338"/>
                </a:lnTo>
                <a:lnTo>
                  <a:pt x="124127" y="114525"/>
                </a:lnTo>
                <a:lnTo>
                  <a:pt x="134972" y="100562"/>
                </a:lnTo>
                <a:lnTo>
                  <a:pt x="72416" y="100562"/>
                </a:lnTo>
                <a:lnTo>
                  <a:pt x="58554" y="98519"/>
                </a:lnTo>
                <a:lnTo>
                  <a:pt x="47495" y="92573"/>
                </a:lnTo>
                <a:lnTo>
                  <a:pt x="40175" y="82998"/>
                </a:lnTo>
                <a:lnTo>
                  <a:pt x="37527" y="70071"/>
                </a:lnTo>
                <a:lnTo>
                  <a:pt x="40175" y="57143"/>
                </a:lnTo>
                <a:lnTo>
                  <a:pt x="47495" y="47569"/>
                </a:lnTo>
                <a:lnTo>
                  <a:pt x="58554" y="41623"/>
                </a:lnTo>
                <a:lnTo>
                  <a:pt x="72416" y="39579"/>
                </a:lnTo>
                <a:lnTo>
                  <a:pt x="135123" y="39579"/>
                </a:lnTo>
                <a:lnTo>
                  <a:pt x="124127" y="25360"/>
                </a:lnTo>
                <a:lnTo>
                  <a:pt x="101171" y="12515"/>
                </a:lnTo>
                <a:lnTo>
                  <a:pt x="72416" y="7915"/>
                </a:lnTo>
                <a:close/>
              </a:path>
              <a:path w="494030" h="271780">
                <a:moveTo>
                  <a:pt x="135123" y="39579"/>
                </a:moveTo>
                <a:lnTo>
                  <a:pt x="72416" y="39579"/>
                </a:lnTo>
                <a:lnTo>
                  <a:pt x="86232" y="41623"/>
                </a:lnTo>
                <a:lnTo>
                  <a:pt x="97190" y="47569"/>
                </a:lnTo>
                <a:lnTo>
                  <a:pt x="104410" y="57143"/>
                </a:lnTo>
                <a:lnTo>
                  <a:pt x="107012" y="70071"/>
                </a:lnTo>
                <a:lnTo>
                  <a:pt x="104410" y="82998"/>
                </a:lnTo>
                <a:lnTo>
                  <a:pt x="97190" y="92573"/>
                </a:lnTo>
                <a:lnTo>
                  <a:pt x="86232" y="98519"/>
                </a:lnTo>
                <a:lnTo>
                  <a:pt x="72416" y="100562"/>
                </a:lnTo>
                <a:lnTo>
                  <a:pt x="134972" y="100562"/>
                </a:lnTo>
                <a:lnTo>
                  <a:pt x="139331" y="94950"/>
                </a:lnTo>
                <a:lnTo>
                  <a:pt x="144833" y="70071"/>
                </a:lnTo>
                <a:lnTo>
                  <a:pt x="139331" y="45022"/>
                </a:lnTo>
                <a:lnTo>
                  <a:pt x="135123" y="39579"/>
                </a:lnTo>
                <a:close/>
              </a:path>
              <a:path w="494030" h="271780">
                <a:moveTo>
                  <a:pt x="221647" y="0"/>
                </a:moveTo>
                <a:lnTo>
                  <a:pt x="182360" y="0"/>
                </a:lnTo>
                <a:lnTo>
                  <a:pt x="182360" y="135744"/>
                </a:lnTo>
                <a:lnTo>
                  <a:pt x="221647" y="135744"/>
                </a:lnTo>
                <a:lnTo>
                  <a:pt x="221647" y="0"/>
                </a:lnTo>
                <a:close/>
              </a:path>
              <a:path w="494030" h="271780">
                <a:moveTo>
                  <a:pt x="221647" y="146885"/>
                </a:moveTo>
                <a:lnTo>
                  <a:pt x="40459" y="146885"/>
                </a:lnTo>
                <a:lnTo>
                  <a:pt x="40459" y="177083"/>
                </a:lnTo>
                <a:lnTo>
                  <a:pt x="182947" y="177083"/>
                </a:lnTo>
                <a:lnTo>
                  <a:pt x="182947" y="193208"/>
                </a:lnTo>
                <a:lnTo>
                  <a:pt x="41045" y="193208"/>
                </a:lnTo>
                <a:lnTo>
                  <a:pt x="41045" y="268557"/>
                </a:lnTo>
                <a:lnTo>
                  <a:pt x="228390" y="268557"/>
                </a:lnTo>
                <a:lnTo>
                  <a:pt x="228390" y="254191"/>
                </a:lnTo>
                <a:lnTo>
                  <a:pt x="79159" y="254191"/>
                </a:lnTo>
                <a:lnTo>
                  <a:pt x="79159" y="221354"/>
                </a:lnTo>
                <a:lnTo>
                  <a:pt x="221647" y="221354"/>
                </a:lnTo>
                <a:lnTo>
                  <a:pt x="221647" y="146885"/>
                </a:lnTo>
                <a:close/>
              </a:path>
              <a:path w="494030" h="271780">
                <a:moveTo>
                  <a:pt x="228390" y="238359"/>
                </a:moveTo>
                <a:lnTo>
                  <a:pt x="79159" y="238359"/>
                </a:lnTo>
                <a:lnTo>
                  <a:pt x="79159" y="254191"/>
                </a:lnTo>
                <a:lnTo>
                  <a:pt x="228390" y="254191"/>
                </a:lnTo>
                <a:lnTo>
                  <a:pt x="228390" y="238359"/>
                </a:lnTo>
                <a:close/>
              </a:path>
              <a:path w="494030" h="271780">
                <a:moveTo>
                  <a:pt x="336553" y="27266"/>
                </a:moveTo>
                <a:lnTo>
                  <a:pt x="328344" y="27266"/>
                </a:lnTo>
                <a:lnTo>
                  <a:pt x="328344" y="44270"/>
                </a:lnTo>
                <a:lnTo>
                  <a:pt x="324619" y="70313"/>
                </a:lnTo>
                <a:lnTo>
                  <a:pt x="313061" y="94735"/>
                </a:lnTo>
                <a:lnTo>
                  <a:pt x="293093" y="115473"/>
                </a:lnTo>
                <a:lnTo>
                  <a:pt x="264136" y="130467"/>
                </a:lnTo>
                <a:lnTo>
                  <a:pt x="284073" y="161251"/>
                </a:lnTo>
                <a:lnTo>
                  <a:pt x="317830" y="142849"/>
                </a:lnTo>
                <a:lnTo>
                  <a:pt x="341500" y="115624"/>
                </a:lnTo>
                <a:lnTo>
                  <a:pt x="348800" y="98000"/>
                </a:lnTo>
                <a:lnTo>
                  <a:pt x="340960" y="79553"/>
                </a:lnTo>
                <a:lnTo>
                  <a:pt x="336553" y="44270"/>
                </a:lnTo>
                <a:lnTo>
                  <a:pt x="336553" y="27266"/>
                </a:lnTo>
                <a:close/>
              </a:path>
              <a:path w="494030" h="271780">
                <a:moveTo>
                  <a:pt x="492820" y="0"/>
                </a:moveTo>
                <a:lnTo>
                  <a:pt x="453827" y="0"/>
                </a:lnTo>
                <a:lnTo>
                  <a:pt x="453827" y="161251"/>
                </a:lnTo>
                <a:lnTo>
                  <a:pt x="492820" y="161251"/>
                </a:lnTo>
                <a:lnTo>
                  <a:pt x="492820" y="97337"/>
                </a:lnTo>
                <a:lnTo>
                  <a:pt x="464381" y="97337"/>
                </a:lnTo>
                <a:lnTo>
                  <a:pt x="464381" y="65673"/>
                </a:lnTo>
                <a:lnTo>
                  <a:pt x="492820" y="65673"/>
                </a:lnTo>
                <a:lnTo>
                  <a:pt x="492820" y="0"/>
                </a:lnTo>
                <a:close/>
              </a:path>
              <a:path w="494030" h="271780">
                <a:moveTo>
                  <a:pt x="367924" y="27266"/>
                </a:moveTo>
                <a:lnTo>
                  <a:pt x="360008" y="27266"/>
                </a:lnTo>
                <a:lnTo>
                  <a:pt x="360008" y="44270"/>
                </a:lnTo>
                <a:lnTo>
                  <a:pt x="355440" y="81968"/>
                </a:lnTo>
                <a:lnTo>
                  <a:pt x="348800" y="98000"/>
                </a:lnTo>
                <a:lnTo>
                  <a:pt x="354437" y="111263"/>
                </a:lnTo>
                <a:lnTo>
                  <a:pt x="377370" y="137036"/>
                </a:lnTo>
                <a:lnTo>
                  <a:pt x="410142" y="154508"/>
                </a:lnTo>
                <a:lnTo>
                  <a:pt x="429199" y="123723"/>
                </a:lnTo>
                <a:lnTo>
                  <a:pt x="401566" y="109742"/>
                </a:lnTo>
                <a:lnTo>
                  <a:pt x="382509" y="90594"/>
                </a:lnTo>
                <a:lnTo>
                  <a:pt x="371478" y="68147"/>
                </a:lnTo>
                <a:lnTo>
                  <a:pt x="367924" y="44270"/>
                </a:lnTo>
                <a:lnTo>
                  <a:pt x="367924" y="27266"/>
                </a:lnTo>
                <a:close/>
              </a:path>
              <a:path w="494030" h="271780">
                <a:moveTo>
                  <a:pt x="360008" y="27266"/>
                </a:moveTo>
                <a:lnTo>
                  <a:pt x="336553" y="27266"/>
                </a:lnTo>
                <a:lnTo>
                  <a:pt x="336553" y="44270"/>
                </a:lnTo>
                <a:lnTo>
                  <a:pt x="340960" y="79553"/>
                </a:lnTo>
                <a:lnTo>
                  <a:pt x="348800" y="98000"/>
                </a:lnTo>
                <a:lnTo>
                  <a:pt x="355440" y="81968"/>
                </a:lnTo>
                <a:lnTo>
                  <a:pt x="360008" y="44270"/>
                </a:lnTo>
                <a:lnTo>
                  <a:pt x="360008" y="27266"/>
                </a:lnTo>
                <a:close/>
              </a:path>
              <a:path w="494030" h="271780">
                <a:moveTo>
                  <a:pt x="453827" y="65673"/>
                </a:moveTo>
                <a:lnTo>
                  <a:pt x="412781" y="65673"/>
                </a:lnTo>
                <a:lnTo>
                  <a:pt x="412781" y="97337"/>
                </a:lnTo>
                <a:lnTo>
                  <a:pt x="453827" y="97337"/>
                </a:lnTo>
                <a:lnTo>
                  <a:pt x="453827" y="65673"/>
                </a:lnTo>
                <a:close/>
              </a:path>
              <a:path w="494030" h="271780">
                <a:moveTo>
                  <a:pt x="492820" y="65673"/>
                </a:moveTo>
                <a:lnTo>
                  <a:pt x="464381" y="65673"/>
                </a:lnTo>
                <a:lnTo>
                  <a:pt x="464381" y="97337"/>
                </a:lnTo>
                <a:lnTo>
                  <a:pt x="492820" y="97337"/>
                </a:lnTo>
                <a:lnTo>
                  <a:pt x="492820" y="65673"/>
                </a:lnTo>
                <a:close/>
              </a:path>
              <a:path w="494030" h="271780">
                <a:moveTo>
                  <a:pt x="420697" y="16418"/>
                </a:moveTo>
                <a:lnTo>
                  <a:pt x="274691" y="16418"/>
                </a:lnTo>
                <a:lnTo>
                  <a:pt x="274691" y="47495"/>
                </a:lnTo>
                <a:lnTo>
                  <a:pt x="327882" y="47495"/>
                </a:lnTo>
                <a:lnTo>
                  <a:pt x="328344" y="44270"/>
                </a:lnTo>
                <a:lnTo>
                  <a:pt x="328344" y="27266"/>
                </a:lnTo>
                <a:lnTo>
                  <a:pt x="420697" y="27266"/>
                </a:lnTo>
                <a:lnTo>
                  <a:pt x="420697" y="16418"/>
                </a:lnTo>
                <a:close/>
              </a:path>
              <a:path w="494030" h="271780">
                <a:moveTo>
                  <a:pt x="420697" y="27266"/>
                </a:moveTo>
                <a:lnTo>
                  <a:pt x="367924" y="27266"/>
                </a:lnTo>
                <a:lnTo>
                  <a:pt x="367924" y="44270"/>
                </a:lnTo>
                <a:lnTo>
                  <a:pt x="368404" y="47495"/>
                </a:lnTo>
                <a:lnTo>
                  <a:pt x="420697" y="47495"/>
                </a:lnTo>
                <a:lnTo>
                  <a:pt x="420697" y="27266"/>
                </a:lnTo>
                <a:close/>
              </a:path>
              <a:path w="494030" h="271780">
                <a:moveTo>
                  <a:pt x="400760" y="167115"/>
                </a:moveTo>
                <a:lnTo>
                  <a:pt x="361996" y="170697"/>
                </a:lnTo>
                <a:lnTo>
                  <a:pt x="332741" y="181041"/>
                </a:lnTo>
                <a:lnTo>
                  <a:pt x="314262" y="197542"/>
                </a:lnTo>
                <a:lnTo>
                  <a:pt x="307821" y="219595"/>
                </a:lnTo>
                <a:lnTo>
                  <a:pt x="314262" y="241726"/>
                </a:lnTo>
                <a:lnTo>
                  <a:pt x="332741" y="258112"/>
                </a:lnTo>
                <a:lnTo>
                  <a:pt x="361996" y="268286"/>
                </a:lnTo>
                <a:lnTo>
                  <a:pt x="400760" y="271782"/>
                </a:lnTo>
                <a:lnTo>
                  <a:pt x="439525" y="268286"/>
                </a:lnTo>
                <a:lnTo>
                  <a:pt x="468779" y="258112"/>
                </a:lnTo>
                <a:lnTo>
                  <a:pt x="486758" y="242170"/>
                </a:lnTo>
                <a:lnTo>
                  <a:pt x="400760" y="242170"/>
                </a:lnTo>
                <a:lnTo>
                  <a:pt x="377489" y="240787"/>
                </a:lnTo>
                <a:lnTo>
                  <a:pt x="360594" y="236600"/>
                </a:lnTo>
                <a:lnTo>
                  <a:pt x="350296" y="229554"/>
                </a:lnTo>
                <a:lnTo>
                  <a:pt x="346814" y="219595"/>
                </a:lnTo>
                <a:lnTo>
                  <a:pt x="350296" y="209466"/>
                </a:lnTo>
                <a:lnTo>
                  <a:pt x="360594" y="202334"/>
                </a:lnTo>
                <a:lnTo>
                  <a:pt x="377489" y="198115"/>
                </a:lnTo>
                <a:lnTo>
                  <a:pt x="400760" y="196726"/>
                </a:lnTo>
                <a:lnTo>
                  <a:pt x="486346" y="196726"/>
                </a:lnTo>
                <a:lnTo>
                  <a:pt x="468779" y="181041"/>
                </a:lnTo>
                <a:lnTo>
                  <a:pt x="439525" y="170697"/>
                </a:lnTo>
                <a:lnTo>
                  <a:pt x="400760" y="167115"/>
                </a:lnTo>
                <a:close/>
              </a:path>
              <a:path w="494030" h="271780">
                <a:moveTo>
                  <a:pt x="486346" y="196726"/>
                </a:moveTo>
                <a:lnTo>
                  <a:pt x="400760" y="196726"/>
                </a:lnTo>
                <a:lnTo>
                  <a:pt x="424201" y="198115"/>
                </a:lnTo>
                <a:lnTo>
                  <a:pt x="441183" y="202334"/>
                </a:lnTo>
                <a:lnTo>
                  <a:pt x="451513" y="209466"/>
                </a:lnTo>
                <a:lnTo>
                  <a:pt x="454999" y="219595"/>
                </a:lnTo>
                <a:lnTo>
                  <a:pt x="451513" y="229554"/>
                </a:lnTo>
                <a:lnTo>
                  <a:pt x="441183" y="236600"/>
                </a:lnTo>
                <a:lnTo>
                  <a:pt x="424201" y="240787"/>
                </a:lnTo>
                <a:lnTo>
                  <a:pt x="400760" y="242170"/>
                </a:lnTo>
                <a:lnTo>
                  <a:pt x="486758" y="242170"/>
                </a:lnTo>
                <a:lnTo>
                  <a:pt x="487259" y="241726"/>
                </a:lnTo>
                <a:lnTo>
                  <a:pt x="493700" y="219595"/>
                </a:lnTo>
                <a:lnTo>
                  <a:pt x="487259" y="197542"/>
                </a:lnTo>
                <a:lnTo>
                  <a:pt x="486346" y="196726"/>
                </a:lnTo>
                <a:close/>
              </a:path>
            </a:pathLst>
          </a:custGeom>
          <a:solidFill>
            <a:srgbClr val="3A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9913" y="1411"/>
            <a:ext cx="17884775" cy="10795"/>
          </a:xfrm>
          <a:custGeom>
            <a:avLst/>
            <a:gdLst/>
            <a:ahLst/>
            <a:cxnLst/>
            <a:rect l="l" t="t" r="r" b="b"/>
            <a:pathLst>
              <a:path w="17884775" h="10795">
                <a:moveTo>
                  <a:pt x="17884272" y="0"/>
                </a:moveTo>
                <a:lnTo>
                  <a:pt x="0" y="0"/>
                </a:lnTo>
                <a:lnTo>
                  <a:pt x="0" y="10470"/>
                </a:lnTo>
                <a:lnTo>
                  <a:pt x="17884272" y="10470"/>
                </a:lnTo>
                <a:lnTo>
                  <a:pt x="17884272" y="0"/>
                </a:lnTo>
                <a:close/>
              </a:path>
            </a:pathLst>
          </a:custGeom>
          <a:solidFill>
            <a:srgbClr val="DE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7498" y="3047027"/>
            <a:ext cx="20955" cy="7181850"/>
          </a:xfrm>
          <a:custGeom>
            <a:avLst/>
            <a:gdLst/>
            <a:ahLst/>
            <a:cxnLst/>
            <a:rect l="l" t="t" r="r" b="b"/>
            <a:pathLst>
              <a:path w="20955" h="7181850">
                <a:moveTo>
                  <a:pt x="20941" y="7181646"/>
                </a:moveTo>
                <a:lnTo>
                  <a:pt x="20941" y="0"/>
                </a:lnTo>
                <a:lnTo>
                  <a:pt x="0" y="0"/>
                </a:lnTo>
                <a:lnTo>
                  <a:pt x="0" y="7181646"/>
                </a:lnTo>
                <a:lnTo>
                  <a:pt x="20941" y="7181646"/>
                </a:lnTo>
                <a:close/>
              </a:path>
            </a:pathLst>
          </a:custGeom>
          <a:solidFill>
            <a:srgbClr val="DE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1306" y="3047027"/>
            <a:ext cx="20955" cy="7181850"/>
          </a:xfrm>
          <a:custGeom>
            <a:avLst/>
            <a:gdLst/>
            <a:ahLst/>
            <a:cxnLst/>
            <a:rect l="l" t="t" r="r" b="b"/>
            <a:pathLst>
              <a:path w="20954" h="7181850">
                <a:moveTo>
                  <a:pt x="20941" y="7181646"/>
                </a:moveTo>
                <a:lnTo>
                  <a:pt x="20941" y="0"/>
                </a:lnTo>
                <a:lnTo>
                  <a:pt x="0" y="0"/>
                </a:lnTo>
                <a:lnTo>
                  <a:pt x="0" y="7181646"/>
                </a:lnTo>
                <a:lnTo>
                  <a:pt x="20941" y="7181646"/>
                </a:lnTo>
                <a:close/>
              </a:path>
            </a:pathLst>
          </a:custGeom>
          <a:solidFill>
            <a:srgbClr val="DE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70328" y="3099382"/>
            <a:ext cx="20955" cy="7181850"/>
          </a:xfrm>
          <a:custGeom>
            <a:avLst/>
            <a:gdLst/>
            <a:ahLst/>
            <a:cxnLst/>
            <a:rect l="l" t="t" r="r" b="b"/>
            <a:pathLst>
              <a:path w="20954" h="7181850">
                <a:moveTo>
                  <a:pt x="20941" y="7181646"/>
                </a:moveTo>
                <a:lnTo>
                  <a:pt x="20941" y="0"/>
                </a:lnTo>
                <a:lnTo>
                  <a:pt x="0" y="0"/>
                </a:lnTo>
                <a:lnTo>
                  <a:pt x="0" y="7181646"/>
                </a:lnTo>
                <a:lnTo>
                  <a:pt x="20941" y="7181646"/>
                </a:lnTo>
                <a:close/>
              </a:path>
            </a:pathLst>
          </a:custGeom>
          <a:solidFill>
            <a:srgbClr val="DE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637" y="3047027"/>
            <a:ext cx="20955" cy="7181850"/>
          </a:xfrm>
          <a:custGeom>
            <a:avLst/>
            <a:gdLst/>
            <a:ahLst/>
            <a:cxnLst/>
            <a:rect l="l" t="t" r="r" b="b"/>
            <a:pathLst>
              <a:path w="20954" h="7181850">
                <a:moveTo>
                  <a:pt x="20941" y="7181646"/>
                </a:moveTo>
                <a:lnTo>
                  <a:pt x="20941" y="0"/>
                </a:lnTo>
                <a:lnTo>
                  <a:pt x="0" y="0"/>
                </a:lnTo>
                <a:lnTo>
                  <a:pt x="0" y="7181646"/>
                </a:lnTo>
                <a:lnTo>
                  <a:pt x="20941" y="7181646"/>
                </a:lnTo>
                <a:close/>
              </a:path>
            </a:pathLst>
          </a:custGeom>
          <a:solidFill>
            <a:srgbClr val="DE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86996" y="3099382"/>
            <a:ext cx="20955" cy="7181850"/>
          </a:xfrm>
          <a:custGeom>
            <a:avLst/>
            <a:gdLst/>
            <a:ahLst/>
            <a:cxnLst/>
            <a:rect l="l" t="t" r="r" b="b"/>
            <a:pathLst>
              <a:path w="20955" h="7181850">
                <a:moveTo>
                  <a:pt x="20941" y="7181646"/>
                </a:moveTo>
                <a:lnTo>
                  <a:pt x="20941" y="0"/>
                </a:lnTo>
                <a:lnTo>
                  <a:pt x="0" y="0"/>
                </a:lnTo>
                <a:lnTo>
                  <a:pt x="0" y="7181646"/>
                </a:lnTo>
                <a:lnTo>
                  <a:pt x="20941" y="7181646"/>
                </a:lnTo>
                <a:close/>
              </a:path>
            </a:pathLst>
          </a:custGeom>
          <a:solidFill>
            <a:srgbClr val="DE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77447" y="3047027"/>
            <a:ext cx="17884775" cy="7181850"/>
            <a:chOff x="1277447" y="3047027"/>
            <a:chExt cx="17884775" cy="7181850"/>
          </a:xfrm>
        </p:grpSpPr>
        <p:sp>
          <p:nvSpPr>
            <p:cNvPr id="14" name="object 14"/>
            <p:cNvSpPr/>
            <p:nvPr/>
          </p:nvSpPr>
          <p:spPr>
            <a:xfrm>
              <a:off x="17287432" y="3047027"/>
              <a:ext cx="20955" cy="7181850"/>
            </a:xfrm>
            <a:custGeom>
              <a:avLst/>
              <a:gdLst/>
              <a:ahLst/>
              <a:cxnLst/>
              <a:rect l="l" t="t" r="r" b="b"/>
              <a:pathLst>
                <a:path w="20955" h="7181850">
                  <a:moveTo>
                    <a:pt x="20941" y="7181646"/>
                  </a:moveTo>
                  <a:lnTo>
                    <a:pt x="20941" y="0"/>
                  </a:lnTo>
                  <a:lnTo>
                    <a:pt x="0" y="0"/>
                  </a:lnTo>
                  <a:lnTo>
                    <a:pt x="0" y="7181646"/>
                  </a:lnTo>
                  <a:lnTo>
                    <a:pt x="20941" y="7181646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7442" y="3485546"/>
              <a:ext cx="17884775" cy="2471420"/>
            </a:xfrm>
            <a:custGeom>
              <a:avLst/>
              <a:gdLst/>
              <a:ahLst/>
              <a:cxnLst/>
              <a:rect l="l" t="t" r="r" b="b"/>
              <a:pathLst>
                <a:path w="17884775" h="2471420">
                  <a:moveTo>
                    <a:pt x="17884267" y="1612519"/>
                  </a:moveTo>
                  <a:lnTo>
                    <a:pt x="17877536" y="1562404"/>
                  </a:lnTo>
                  <a:lnTo>
                    <a:pt x="17858537" y="1517383"/>
                  </a:lnTo>
                  <a:lnTo>
                    <a:pt x="17829073" y="1479245"/>
                  </a:lnTo>
                  <a:lnTo>
                    <a:pt x="17790922" y="1449768"/>
                  </a:lnTo>
                  <a:lnTo>
                    <a:pt x="17745901" y="1430769"/>
                  </a:lnTo>
                  <a:lnTo>
                    <a:pt x="17695799" y="1424038"/>
                  </a:lnTo>
                  <a:lnTo>
                    <a:pt x="188480" y="1424038"/>
                  </a:lnTo>
                  <a:lnTo>
                    <a:pt x="138366" y="1430769"/>
                  </a:lnTo>
                  <a:lnTo>
                    <a:pt x="93345" y="1449768"/>
                  </a:lnTo>
                  <a:lnTo>
                    <a:pt x="55206" y="1479245"/>
                  </a:lnTo>
                  <a:lnTo>
                    <a:pt x="25730" y="1517383"/>
                  </a:lnTo>
                  <a:lnTo>
                    <a:pt x="6731" y="1562404"/>
                  </a:lnTo>
                  <a:lnTo>
                    <a:pt x="0" y="1612519"/>
                  </a:lnTo>
                  <a:lnTo>
                    <a:pt x="0" y="2282647"/>
                  </a:lnTo>
                  <a:lnTo>
                    <a:pt x="6731" y="2332748"/>
                  </a:lnTo>
                  <a:lnTo>
                    <a:pt x="25730" y="2377783"/>
                  </a:lnTo>
                  <a:lnTo>
                    <a:pt x="55206" y="2415921"/>
                  </a:lnTo>
                  <a:lnTo>
                    <a:pt x="93345" y="2445397"/>
                  </a:lnTo>
                  <a:lnTo>
                    <a:pt x="138366" y="2464397"/>
                  </a:lnTo>
                  <a:lnTo>
                    <a:pt x="188480" y="2471128"/>
                  </a:lnTo>
                  <a:lnTo>
                    <a:pt x="17695799" y="2471128"/>
                  </a:lnTo>
                  <a:lnTo>
                    <a:pt x="17745901" y="2464397"/>
                  </a:lnTo>
                  <a:lnTo>
                    <a:pt x="17790922" y="2445397"/>
                  </a:lnTo>
                  <a:lnTo>
                    <a:pt x="17829073" y="2415921"/>
                  </a:lnTo>
                  <a:lnTo>
                    <a:pt x="17858537" y="2377783"/>
                  </a:lnTo>
                  <a:lnTo>
                    <a:pt x="17877536" y="2332748"/>
                  </a:lnTo>
                  <a:lnTo>
                    <a:pt x="17884267" y="2282647"/>
                  </a:lnTo>
                  <a:lnTo>
                    <a:pt x="17884267" y="1612519"/>
                  </a:lnTo>
                  <a:close/>
                </a:path>
                <a:path w="17884775" h="2471420">
                  <a:moveTo>
                    <a:pt x="17884267" y="188468"/>
                  </a:moveTo>
                  <a:lnTo>
                    <a:pt x="17877536" y="138366"/>
                  </a:lnTo>
                  <a:lnTo>
                    <a:pt x="17858537" y="93345"/>
                  </a:lnTo>
                  <a:lnTo>
                    <a:pt x="17829073" y="55194"/>
                  </a:lnTo>
                  <a:lnTo>
                    <a:pt x="17790922" y="25730"/>
                  </a:lnTo>
                  <a:lnTo>
                    <a:pt x="17745901" y="6731"/>
                  </a:lnTo>
                  <a:lnTo>
                    <a:pt x="17695799" y="0"/>
                  </a:lnTo>
                  <a:lnTo>
                    <a:pt x="188480" y="0"/>
                  </a:lnTo>
                  <a:lnTo>
                    <a:pt x="138366" y="6731"/>
                  </a:lnTo>
                  <a:lnTo>
                    <a:pt x="93345" y="25730"/>
                  </a:lnTo>
                  <a:lnTo>
                    <a:pt x="55206" y="55194"/>
                  </a:lnTo>
                  <a:lnTo>
                    <a:pt x="25730" y="93345"/>
                  </a:lnTo>
                  <a:lnTo>
                    <a:pt x="6731" y="138366"/>
                  </a:lnTo>
                  <a:lnTo>
                    <a:pt x="0" y="188468"/>
                  </a:lnTo>
                  <a:lnTo>
                    <a:pt x="0" y="858608"/>
                  </a:lnTo>
                  <a:lnTo>
                    <a:pt x="6731" y="908710"/>
                  </a:lnTo>
                  <a:lnTo>
                    <a:pt x="25730" y="953731"/>
                  </a:lnTo>
                  <a:lnTo>
                    <a:pt x="55206" y="991882"/>
                  </a:lnTo>
                  <a:lnTo>
                    <a:pt x="93345" y="1021346"/>
                  </a:lnTo>
                  <a:lnTo>
                    <a:pt x="138366" y="1040358"/>
                  </a:lnTo>
                  <a:lnTo>
                    <a:pt x="188480" y="1047089"/>
                  </a:lnTo>
                  <a:lnTo>
                    <a:pt x="17695799" y="1047089"/>
                  </a:lnTo>
                  <a:lnTo>
                    <a:pt x="17745901" y="1040358"/>
                  </a:lnTo>
                  <a:lnTo>
                    <a:pt x="17790922" y="1021346"/>
                  </a:lnTo>
                  <a:lnTo>
                    <a:pt x="17829073" y="991882"/>
                  </a:lnTo>
                  <a:lnTo>
                    <a:pt x="17858537" y="953731"/>
                  </a:lnTo>
                  <a:lnTo>
                    <a:pt x="17877536" y="908710"/>
                  </a:lnTo>
                  <a:lnTo>
                    <a:pt x="17884267" y="858608"/>
                  </a:lnTo>
                  <a:lnTo>
                    <a:pt x="17884267" y="188468"/>
                  </a:lnTo>
                  <a:close/>
                </a:path>
              </a:pathLst>
            </a:custGeom>
            <a:solidFill>
              <a:srgbClr val="F0F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07189" y="4910845"/>
              <a:ext cx="4094479" cy="1047115"/>
            </a:xfrm>
            <a:custGeom>
              <a:avLst/>
              <a:gdLst/>
              <a:ahLst/>
              <a:cxnLst/>
              <a:rect l="l" t="t" r="r" b="b"/>
              <a:pathLst>
                <a:path w="4094479" h="1047114">
                  <a:moveTo>
                    <a:pt x="3905640" y="0"/>
                  </a:moveTo>
                  <a:lnTo>
                    <a:pt x="188475" y="0"/>
                  </a:lnTo>
                  <a:lnTo>
                    <a:pt x="138371" y="6732"/>
                  </a:lnTo>
                  <a:lnTo>
                    <a:pt x="93348" y="25732"/>
                  </a:lnTo>
                  <a:lnTo>
                    <a:pt x="55203" y="55203"/>
                  </a:lnTo>
                  <a:lnTo>
                    <a:pt x="25732" y="93348"/>
                  </a:lnTo>
                  <a:lnTo>
                    <a:pt x="6732" y="138371"/>
                  </a:lnTo>
                  <a:lnTo>
                    <a:pt x="0" y="188475"/>
                  </a:lnTo>
                  <a:lnTo>
                    <a:pt x="0" y="858612"/>
                  </a:lnTo>
                  <a:lnTo>
                    <a:pt x="6732" y="908716"/>
                  </a:lnTo>
                  <a:lnTo>
                    <a:pt x="25732" y="953740"/>
                  </a:lnTo>
                  <a:lnTo>
                    <a:pt x="55203" y="991885"/>
                  </a:lnTo>
                  <a:lnTo>
                    <a:pt x="93348" y="1021356"/>
                  </a:lnTo>
                  <a:lnTo>
                    <a:pt x="138371" y="1040355"/>
                  </a:lnTo>
                  <a:lnTo>
                    <a:pt x="188476" y="1047088"/>
                  </a:lnTo>
                  <a:lnTo>
                    <a:pt x="3905640" y="1047088"/>
                  </a:lnTo>
                  <a:lnTo>
                    <a:pt x="3955744" y="1040355"/>
                  </a:lnTo>
                  <a:lnTo>
                    <a:pt x="4000767" y="1021356"/>
                  </a:lnTo>
                  <a:lnTo>
                    <a:pt x="4038912" y="991885"/>
                  </a:lnTo>
                  <a:lnTo>
                    <a:pt x="4068383" y="953740"/>
                  </a:lnTo>
                  <a:lnTo>
                    <a:pt x="4087383" y="908716"/>
                  </a:lnTo>
                  <a:lnTo>
                    <a:pt x="4094116" y="858612"/>
                  </a:lnTo>
                  <a:lnTo>
                    <a:pt x="4094116" y="188475"/>
                  </a:lnTo>
                  <a:lnTo>
                    <a:pt x="4087383" y="138371"/>
                  </a:lnTo>
                  <a:lnTo>
                    <a:pt x="4068383" y="93348"/>
                  </a:lnTo>
                  <a:lnTo>
                    <a:pt x="4038912" y="55203"/>
                  </a:lnTo>
                  <a:lnTo>
                    <a:pt x="4000767" y="25732"/>
                  </a:lnTo>
                  <a:lnTo>
                    <a:pt x="3955744" y="6732"/>
                  </a:lnTo>
                  <a:lnTo>
                    <a:pt x="3905640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714" y="5246956"/>
              <a:ext cx="314126" cy="3141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70198" y="5274289"/>
              <a:ext cx="1555750" cy="293370"/>
            </a:xfrm>
            <a:custGeom>
              <a:avLst/>
              <a:gdLst/>
              <a:ahLst/>
              <a:cxnLst/>
              <a:rect l="l" t="t" r="r" b="b"/>
              <a:pathLst>
                <a:path w="1555750" h="293370">
                  <a:moveTo>
                    <a:pt x="241563" y="1884"/>
                  </a:moveTo>
                  <a:lnTo>
                    <a:pt x="199470" y="1884"/>
                  </a:lnTo>
                  <a:lnTo>
                    <a:pt x="199470" y="292765"/>
                  </a:lnTo>
                  <a:lnTo>
                    <a:pt x="241563" y="292765"/>
                  </a:lnTo>
                  <a:lnTo>
                    <a:pt x="241563" y="1884"/>
                  </a:lnTo>
                  <a:close/>
                </a:path>
                <a:path w="1555750" h="293370">
                  <a:moveTo>
                    <a:pt x="133503" y="32040"/>
                  </a:moveTo>
                  <a:lnTo>
                    <a:pt x="113713" y="32040"/>
                  </a:lnTo>
                  <a:lnTo>
                    <a:pt x="113713" y="39579"/>
                  </a:lnTo>
                  <a:lnTo>
                    <a:pt x="109909" y="83406"/>
                  </a:lnTo>
                  <a:lnTo>
                    <a:pt x="97751" y="121805"/>
                  </a:lnTo>
                  <a:lnTo>
                    <a:pt x="76124" y="155379"/>
                  </a:lnTo>
                  <a:lnTo>
                    <a:pt x="43912" y="184731"/>
                  </a:lnTo>
                  <a:lnTo>
                    <a:pt x="0" y="210464"/>
                  </a:lnTo>
                  <a:lnTo>
                    <a:pt x="21674" y="243762"/>
                  </a:lnTo>
                  <a:lnTo>
                    <a:pt x="67448" y="216910"/>
                  </a:lnTo>
                  <a:lnTo>
                    <a:pt x="102219" y="186428"/>
                  </a:lnTo>
                  <a:lnTo>
                    <a:pt x="127181" y="152508"/>
                  </a:lnTo>
                  <a:lnTo>
                    <a:pt x="143532" y="115342"/>
                  </a:lnTo>
                  <a:lnTo>
                    <a:pt x="152466" y="75122"/>
                  </a:lnTo>
                  <a:lnTo>
                    <a:pt x="153102" y="65024"/>
                  </a:lnTo>
                  <a:lnTo>
                    <a:pt x="133503" y="65024"/>
                  </a:lnTo>
                  <a:lnTo>
                    <a:pt x="133503" y="32040"/>
                  </a:lnTo>
                  <a:close/>
                </a:path>
                <a:path w="1555750" h="293370">
                  <a:moveTo>
                    <a:pt x="113713" y="32040"/>
                  </a:moveTo>
                  <a:lnTo>
                    <a:pt x="15392" y="32040"/>
                  </a:lnTo>
                  <a:lnTo>
                    <a:pt x="15392" y="65024"/>
                  </a:lnTo>
                  <a:lnTo>
                    <a:pt x="111504" y="65024"/>
                  </a:lnTo>
                  <a:lnTo>
                    <a:pt x="113713" y="39579"/>
                  </a:lnTo>
                  <a:lnTo>
                    <a:pt x="113713" y="32040"/>
                  </a:lnTo>
                  <a:close/>
                </a:path>
                <a:path w="1555750" h="293370">
                  <a:moveTo>
                    <a:pt x="155178" y="32040"/>
                  </a:moveTo>
                  <a:lnTo>
                    <a:pt x="133503" y="32040"/>
                  </a:lnTo>
                  <a:lnTo>
                    <a:pt x="133503" y="65024"/>
                  </a:lnTo>
                  <a:lnTo>
                    <a:pt x="153102" y="65024"/>
                  </a:lnTo>
                  <a:lnTo>
                    <a:pt x="155178" y="32040"/>
                  </a:lnTo>
                  <a:close/>
                </a:path>
                <a:path w="1555750" h="293370">
                  <a:moveTo>
                    <a:pt x="362163" y="23245"/>
                  </a:moveTo>
                  <a:lnTo>
                    <a:pt x="297767" y="23245"/>
                  </a:lnTo>
                  <a:lnTo>
                    <a:pt x="297767" y="53087"/>
                  </a:lnTo>
                  <a:lnTo>
                    <a:pt x="468652" y="53087"/>
                  </a:lnTo>
                  <a:lnTo>
                    <a:pt x="468652" y="38323"/>
                  </a:lnTo>
                  <a:lnTo>
                    <a:pt x="362163" y="38323"/>
                  </a:lnTo>
                  <a:lnTo>
                    <a:pt x="362163" y="23245"/>
                  </a:lnTo>
                  <a:close/>
                </a:path>
                <a:path w="1555750" h="293370">
                  <a:moveTo>
                    <a:pt x="404256" y="0"/>
                  </a:moveTo>
                  <a:lnTo>
                    <a:pt x="362163" y="0"/>
                  </a:lnTo>
                  <a:lnTo>
                    <a:pt x="362163" y="38323"/>
                  </a:lnTo>
                  <a:lnTo>
                    <a:pt x="404256" y="38323"/>
                  </a:lnTo>
                  <a:lnTo>
                    <a:pt x="404256" y="0"/>
                  </a:lnTo>
                  <a:close/>
                </a:path>
                <a:path w="1555750" h="293370">
                  <a:moveTo>
                    <a:pt x="468652" y="23245"/>
                  </a:moveTo>
                  <a:lnTo>
                    <a:pt x="404256" y="23245"/>
                  </a:lnTo>
                  <a:lnTo>
                    <a:pt x="404256" y="38323"/>
                  </a:lnTo>
                  <a:lnTo>
                    <a:pt x="468652" y="38323"/>
                  </a:lnTo>
                  <a:lnTo>
                    <a:pt x="468652" y="23245"/>
                  </a:lnTo>
                  <a:close/>
                </a:path>
                <a:path w="1555750" h="293370">
                  <a:moveTo>
                    <a:pt x="362163" y="160992"/>
                  </a:moveTo>
                  <a:lnTo>
                    <a:pt x="331751" y="161608"/>
                  </a:lnTo>
                  <a:lnTo>
                    <a:pt x="289600" y="161775"/>
                  </a:lnTo>
                  <a:lnTo>
                    <a:pt x="294626" y="193501"/>
                  </a:lnTo>
                  <a:lnTo>
                    <a:pt x="335644" y="193187"/>
                  </a:lnTo>
                  <a:lnTo>
                    <a:pt x="380579" y="191695"/>
                  </a:lnTo>
                  <a:lnTo>
                    <a:pt x="427457" y="188201"/>
                  </a:lnTo>
                  <a:lnTo>
                    <a:pt x="474306" y="181879"/>
                  </a:lnTo>
                  <a:lnTo>
                    <a:pt x="473247" y="172455"/>
                  </a:lnTo>
                  <a:lnTo>
                    <a:pt x="362163" y="172455"/>
                  </a:lnTo>
                  <a:lnTo>
                    <a:pt x="362163" y="160992"/>
                  </a:lnTo>
                  <a:close/>
                </a:path>
                <a:path w="1555750" h="293370">
                  <a:moveTo>
                    <a:pt x="404256" y="159364"/>
                  </a:moveTo>
                  <a:lnTo>
                    <a:pt x="377791" y="160675"/>
                  </a:lnTo>
                  <a:lnTo>
                    <a:pt x="362163" y="160992"/>
                  </a:lnTo>
                  <a:lnTo>
                    <a:pt x="362163" y="172455"/>
                  </a:lnTo>
                  <a:lnTo>
                    <a:pt x="404256" y="172455"/>
                  </a:lnTo>
                  <a:lnTo>
                    <a:pt x="404256" y="159364"/>
                  </a:lnTo>
                  <a:close/>
                </a:path>
                <a:path w="1555750" h="293370">
                  <a:moveTo>
                    <a:pt x="471165" y="153922"/>
                  </a:moveTo>
                  <a:lnTo>
                    <a:pt x="425126" y="158329"/>
                  </a:lnTo>
                  <a:lnTo>
                    <a:pt x="404256" y="159364"/>
                  </a:lnTo>
                  <a:lnTo>
                    <a:pt x="404256" y="172455"/>
                  </a:lnTo>
                  <a:lnTo>
                    <a:pt x="473247" y="172455"/>
                  </a:lnTo>
                  <a:lnTo>
                    <a:pt x="471165" y="153922"/>
                  </a:lnTo>
                  <a:close/>
                </a:path>
                <a:path w="1555750" h="293370">
                  <a:moveTo>
                    <a:pt x="362163" y="145142"/>
                  </a:moveTo>
                  <a:lnTo>
                    <a:pt x="362163" y="160992"/>
                  </a:lnTo>
                  <a:lnTo>
                    <a:pt x="377791" y="160675"/>
                  </a:lnTo>
                  <a:lnTo>
                    <a:pt x="404256" y="159364"/>
                  </a:lnTo>
                  <a:lnTo>
                    <a:pt x="404256" y="147325"/>
                  </a:lnTo>
                  <a:lnTo>
                    <a:pt x="383209" y="147325"/>
                  </a:lnTo>
                  <a:lnTo>
                    <a:pt x="362163" y="145142"/>
                  </a:lnTo>
                  <a:close/>
                </a:path>
                <a:path w="1555750" h="293370">
                  <a:moveTo>
                    <a:pt x="404256" y="131933"/>
                  </a:moveTo>
                  <a:lnTo>
                    <a:pt x="362163" y="131933"/>
                  </a:lnTo>
                  <a:lnTo>
                    <a:pt x="362163" y="145142"/>
                  </a:lnTo>
                  <a:lnTo>
                    <a:pt x="383209" y="147325"/>
                  </a:lnTo>
                  <a:lnTo>
                    <a:pt x="404256" y="145142"/>
                  </a:lnTo>
                  <a:lnTo>
                    <a:pt x="404256" y="131933"/>
                  </a:lnTo>
                  <a:close/>
                </a:path>
                <a:path w="1555750" h="293370">
                  <a:moveTo>
                    <a:pt x="404256" y="145142"/>
                  </a:moveTo>
                  <a:lnTo>
                    <a:pt x="383209" y="147325"/>
                  </a:lnTo>
                  <a:lnTo>
                    <a:pt x="404256" y="147325"/>
                  </a:lnTo>
                  <a:lnTo>
                    <a:pt x="404256" y="145142"/>
                  </a:lnTo>
                  <a:close/>
                </a:path>
                <a:path w="1555750" h="293370">
                  <a:moveTo>
                    <a:pt x="383209" y="59998"/>
                  </a:moveTo>
                  <a:lnTo>
                    <a:pt x="353632" y="63109"/>
                  </a:lnTo>
                  <a:lnTo>
                    <a:pt x="330829" y="71934"/>
                  </a:lnTo>
                  <a:lnTo>
                    <a:pt x="316153" y="85707"/>
                  </a:lnTo>
                  <a:lnTo>
                    <a:pt x="310960" y="103661"/>
                  </a:lnTo>
                  <a:lnTo>
                    <a:pt x="316153" y="121748"/>
                  </a:lnTo>
                  <a:lnTo>
                    <a:pt x="330829" y="135506"/>
                  </a:lnTo>
                  <a:lnTo>
                    <a:pt x="353632" y="144257"/>
                  </a:lnTo>
                  <a:lnTo>
                    <a:pt x="362163" y="145142"/>
                  </a:lnTo>
                  <a:lnTo>
                    <a:pt x="362163" y="131933"/>
                  </a:lnTo>
                  <a:lnTo>
                    <a:pt x="439402" y="131933"/>
                  </a:lnTo>
                  <a:lnTo>
                    <a:pt x="450266" y="121748"/>
                  </a:lnTo>
                  <a:lnTo>
                    <a:pt x="450859" y="119682"/>
                  </a:lnTo>
                  <a:lnTo>
                    <a:pt x="383209" y="119682"/>
                  </a:lnTo>
                  <a:lnTo>
                    <a:pt x="369938" y="118636"/>
                  </a:lnTo>
                  <a:lnTo>
                    <a:pt x="359728" y="115559"/>
                  </a:lnTo>
                  <a:lnTo>
                    <a:pt x="353171" y="110538"/>
                  </a:lnTo>
                  <a:lnTo>
                    <a:pt x="350854" y="103661"/>
                  </a:lnTo>
                  <a:lnTo>
                    <a:pt x="353171" y="96652"/>
                  </a:lnTo>
                  <a:lnTo>
                    <a:pt x="359728" y="91646"/>
                  </a:lnTo>
                  <a:lnTo>
                    <a:pt x="369938" y="88642"/>
                  </a:lnTo>
                  <a:lnTo>
                    <a:pt x="383209" y="87641"/>
                  </a:lnTo>
                  <a:lnTo>
                    <a:pt x="450825" y="87641"/>
                  </a:lnTo>
                  <a:lnTo>
                    <a:pt x="450266" y="85707"/>
                  </a:lnTo>
                  <a:lnTo>
                    <a:pt x="435590" y="71934"/>
                  </a:lnTo>
                  <a:lnTo>
                    <a:pt x="412786" y="63109"/>
                  </a:lnTo>
                  <a:lnTo>
                    <a:pt x="383209" y="59998"/>
                  </a:lnTo>
                  <a:close/>
                </a:path>
                <a:path w="1555750" h="293370">
                  <a:moveTo>
                    <a:pt x="439402" y="131933"/>
                  </a:moveTo>
                  <a:lnTo>
                    <a:pt x="404256" y="131933"/>
                  </a:lnTo>
                  <a:lnTo>
                    <a:pt x="404256" y="145142"/>
                  </a:lnTo>
                  <a:lnTo>
                    <a:pt x="412786" y="144257"/>
                  </a:lnTo>
                  <a:lnTo>
                    <a:pt x="435590" y="135506"/>
                  </a:lnTo>
                  <a:lnTo>
                    <a:pt x="439402" y="131933"/>
                  </a:lnTo>
                  <a:close/>
                </a:path>
                <a:path w="1555750" h="293370">
                  <a:moveTo>
                    <a:pt x="450825" y="87641"/>
                  </a:moveTo>
                  <a:lnTo>
                    <a:pt x="383209" y="87641"/>
                  </a:lnTo>
                  <a:lnTo>
                    <a:pt x="396614" y="88642"/>
                  </a:lnTo>
                  <a:lnTo>
                    <a:pt x="406808" y="91646"/>
                  </a:lnTo>
                  <a:lnTo>
                    <a:pt x="413292" y="96652"/>
                  </a:lnTo>
                  <a:lnTo>
                    <a:pt x="415564" y="103661"/>
                  </a:lnTo>
                  <a:lnTo>
                    <a:pt x="413292" y="110538"/>
                  </a:lnTo>
                  <a:lnTo>
                    <a:pt x="406808" y="115559"/>
                  </a:lnTo>
                  <a:lnTo>
                    <a:pt x="396614" y="118636"/>
                  </a:lnTo>
                  <a:lnTo>
                    <a:pt x="383209" y="119682"/>
                  </a:lnTo>
                  <a:lnTo>
                    <a:pt x="450859" y="119682"/>
                  </a:lnTo>
                  <a:lnTo>
                    <a:pt x="455458" y="103661"/>
                  </a:lnTo>
                  <a:lnTo>
                    <a:pt x="450825" y="87641"/>
                  </a:lnTo>
                  <a:close/>
                </a:path>
                <a:path w="1555750" h="293370">
                  <a:moveTo>
                    <a:pt x="530535" y="2198"/>
                  </a:moveTo>
                  <a:lnTo>
                    <a:pt x="488442" y="2198"/>
                  </a:lnTo>
                  <a:lnTo>
                    <a:pt x="488442" y="199156"/>
                  </a:lnTo>
                  <a:lnTo>
                    <a:pt x="530535" y="199156"/>
                  </a:lnTo>
                  <a:lnTo>
                    <a:pt x="530535" y="2198"/>
                  </a:lnTo>
                  <a:close/>
                </a:path>
                <a:path w="1555750" h="293370">
                  <a:moveTo>
                    <a:pt x="530535" y="210464"/>
                  </a:moveTo>
                  <a:lnTo>
                    <a:pt x="329494" y="210464"/>
                  </a:lnTo>
                  <a:lnTo>
                    <a:pt x="329494" y="242505"/>
                  </a:lnTo>
                  <a:lnTo>
                    <a:pt x="488442" y="242505"/>
                  </a:lnTo>
                  <a:lnTo>
                    <a:pt x="488442" y="292765"/>
                  </a:lnTo>
                  <a:lnTo>
                    <a:pt x="530535" y="292765"/>
                  </a:lnTo>
                  <a:lnTo>
                    <a:pt x="530535" y="210464"/>
                  </a:lnTo>
                  <a:close/>
                </a:path>
                <a:path w="1555750" h="293370">
                  <a:moveTo>
                    <a:pt x="807658" y="19161"/>
                  </a:moveTo>
                  <a:lnTo>
                    <a:pt x="666615" y="19161"/>
                  </a:lnTo>
                  <a:lnTo>
                    <a:pt x="666615" y="142299"/>
                  </a:lnTo>
                  <a:lnTo>
                    <a:pt x="807658" y="142299"/>
                  </a:lnTo>
                  <a:lnTo>
                    <a:pt x="807658" y="109630"/>
                  </a:lnTo>
                  <a:lnTo>
                    <a:pt x="707452" y="109630"/>
                  </a:lnTo>
                  <a:lnTo>
                    <a:pt x="707452" y="51830"/>
                  </a:lnTo>
                  <a:lnTo>
                    <a:pt x="807658" y="51830"/>
                  </a:lnTo>
                  <a:lnTo>
                    <a:pt x="807658" y="19161"/>
                  </a:lnTo>
                  <a:close/>
                </a:path>
                <a:path w="1555750" h="293370">
                  <a:moveTo>
                    <a:pt x="807658" y="51830"/>
                  </a:moveTo>
                  <a:lnTo>
                    <a:pt x="766822" y="51830"/>
                  </a:lnTo>
                  <a:lnTo>
                    <a:pt x="766822" y="109630"/>
                  </a:lnTo>
                  <a:lnTo>
                    <a:pt x="807658" y="109630"/>
                  </a:lnTo>
                  <a:lnTo>
                    <a:pt x="807658" y="51830"/>
                  </a:lnTo>
                  <a:close/>
                </a:path>
                <a:path w="1555750" h="293370">
                  <a:moveTo>
                    <a:pt x="893729" y="1884"/>
                  </a:moveTo>
                  <a:lnTo>
                    <a:pt x="851636" y="1884"/>
                  </a:lnTo>
                  <a:lnTo>
                    <a:pt x="851636" y="166801"/>
                  </a:lnTo>
                  <a:lnTo>
                    <a:pt x="893729" y="166801"/>
                  </a:lnTo>
                  <a:lnTo>
                    <a:pt x="893729" y="1884"/>
                  </a:lnTo>
                  <a:close/>
                </a:path>
                <a:path w="1555750" h="293370">
                  <a:moveTo>
                    <a:pt x="780957" y="204182"/>
                  </a:moveTo>
                  <a:lnTo>
                    <a:pt x="774047" y="204182"/>
                  </a:lnTo>
                  <a:lnTo>
                    <a:pt x="774047" y="207951"/>
                  </a:lnTo>
                  <a:lnTo>
                    <a:pt x="768584" y="224458"/>
                  </a:lnTo>
                  <a:lnTo>
                    <a:pt x="751783" y="240346"/>
                  </a:lnTo>
                  <a:lnTo>
                    <a:pt x="723026" y="253230"/>
                  </a:lnTo>
                  <a:lnTo>
                    <a:pt x="681693" y="260725"/>
                  </a:lnTo>
                  <a:lnTo>
                    <a:pt x="695201" y="292137"/>
                  </a:lnTo>
                  <a:lnTo>
                    <a:pt x="744524" y="281899"/>
                  </a:lnTo>
                  <a:lnTo>
                    <a:pt x="780447" y="263002"/>
                  </a:lnTo>
                  <a:lnTo>
                    <a:pt x="795594" y="245503"/>
                  </a:lnTo>
                  <a:lnTo>
                    <a:pt x="788359" y="237096"/>
                  </a:lnTo>
                  <a:lnTo>
                    <a:pt x="780957" y="207951"/>
                  </a:lnTo>
                  <a:lnTo>
                    <a:pt x="780957" y="204182"/>
                  </a:lnTo>
                  <a:close/>
                </a:path>
                <a:path w="1555750" h="293370">
                  <a:moveTo>
                    <a:pt x="817082" y="204182"/>
                  </a:moveTo>
                  <a:lnTo>
                    <a:pt x="809857" y="204182"/>
                  </a:lnTo>
                  <a:lnTo>
                    <a:pt x="809857" y="207951"/>
                  </a:lnTo>
                  <a:lnTo>
                    <a:pt x="802411" y="237626"/>
                  </a:lnTo>
                  <a:lnTo>
                    <a:pt x="795594" y="245503"/>
                  </a:lnTo>
                  <a:lnTo>
                    <a:pt x="810250" y="262531"/>
                  </a:lnTo>
                  <a:lnTo>
                    <a:pt x="846158" y="281722"/>
                  </a:lnTo>
                  <a:lnTo>
                    <a:pt x="895614" y="292137"/>
                  </a:lnTo>
                  <a:lnTo>
                    <a:pt x="909121" y="260725"/>
                  </a:lnTo>
                  <a:lnTo>
                    <a:pt x="868103" y="252965"/>
                  </a:lnTo>
                  <a:lnTo>
                    <a:pt x="839424" y="239874"/>
                  </a:lnTo>
                  <a:lnTo>
                    <a:pt x="822584" y="224016"/>
                  </a:lnTo>
                  <a:lnTo>
                    <a:pt x="817082" y="207951"/>
                  </a:lnTo>
                  <a:lnTo>
                    <a:pt x="817082" y="204182"/>
                  </a:lnTo>
                  <a:close/>
                </a:path>
                <a:path w="1555750" h="293370">
                  <a:moveTo>
                    <a:pt x="809857" y="204182"/>
                  </a:moveTo>
                  <a:lnTo>
                    <a:pt x="780957" y="204182"/>
                  </a:lnTo>
                  <a:lnTo>
                    <a:pt x="780957" y="207951"/>
                  </a:lnTo>
                  <a:lnTo>
                    <a:pt x="788359" y="237096"/>
                  </a:lnTo>
                  <a:lnTo>
                    <a:pt x="795594" y="245503"/>
                  </a:lnTo>
                  <a:lnTo>
                    <a:pt x="802411" y="237626"/>
                  </a:lnTo>
                  <a:lnTo>
                    <a:pt x="809857" y="207951"/>
                  </a:lnTo>
                  <a:lnTo>
                    <a:pt x="809857" y="204182"/>
                  </a:lnTo>
                  <a:close/>
                </a:path>
                <a:path w="1555750" h="293370">
                  <a:moveTo>
                    <a:pt x="774361" y="182507"/>
                  </a:moveTo>
                  <a:lnTo>
                    <a:pt x="693002" y="182507"/>
                  </a:lnTo>
                  <a:lnTo>
                    <a:pt x="693002" y="213606"/>
                  </a:lnTo>
                  <a:lnTo>
                    <a:pt x="772175" y="213606"/>
                  </a:lnTo>
                  <a:lnTo>
                    <a:pt x="774047" y="207951"/>
                  </a:lnTo>
                  <a:lnTo>
                    <a:pt x="774047" y="204182"/>
                  </a:lnTo>
                  <a:lnTo>
                    <a:pt x="897812" y="204182"/>
                  </a:lnTo>
                  <a:lnTo>
                    <a:pt x="897812" y="196957"/>
                  </a:lnTo>
                  <a:lnTo>
                    <a:pt x="774361" y="196957"/>
                  </a:lnTo>
                  <a:lnTo>
                    <a:pt x="774361" y="182507"/>
                  </a:lnTo>
                  <a:close/>
                </a:path>
                <a:path w="1555750" h="293370">
                  <a:moveTo>
                    <a:pt x="897812" y="204182"/>
                  </a:moveTo>
                  <a:lnTo>
                    <a:pt x="817082" y="204182"/>
                  </a:lnTo>
                  <a:lnTo>
                    <a:pt x="817082" y="207951"/>
                  </a:lnTo>
                  <a:lnTo>
                    <a:pt x="819019" y="213606"/>
                  </a:lnTo>
                  <a:lnTo>
                    <a:pt x="897812" y="213606"/>
                  </a:lnTo>
                  <a:lnTo>
                    <a:pt x="897812" y="204182"/>
                  </a:lnTo>
                  <a:close/>
                </a:path>
                <a:path w="1555750" h="293370">
                  <a:moveTo>
                    <a:pt x="817082" y="158948"/>
                  </a:moveTo>
                  <a:lnTo>
                    <a:pt x="774361" y="158948"/>
                  </a:lnTo>
                  <a:lnTo>
                    <a:pt x="774361" y="196957"/>
                  </a:lnTo>
                  <a:lnTo>
                    <a:pt x="817082" y="196957"/>
                  </a:lnTo>
                  <a:lnTo>
                    <a:pt x="817082" y="158948"/>
                  </a:lnTo>
                  <a:close/>
                </a:path>
                <a:path w="1555750" h="293370">
                  <a:moveTo>
                    <a:pt x="897812" y="182507"/>
                  </a:moveTo>
                  <a:lnTo>
                    <a:pt x="817082" y="182507"/>
                  </a:lnTo>
                  <a:lnTo>
                    <a:pt x="817082" y="196957"/>
                  </a:lnTo>
                  <a:lnTo>
                    <a:pt x="897812" y="196957"/>
                  </a:lnTo>
                  <a:lnTo>
                    <a:pt x="897812" y="182507"/>
                  </a:lnTo>
                  <a:close/>
                </a:path>
                <a:path w="1555750" h="293370">
                  <a:moveTo>
                    <a:pt x="1090436" y="11308"/>
                  </a:moveTo>
                  <a:lnTo>
                    <a:pt x="1082269" y="11308"/>
                  </a:lnTo>
                  <a:lnTo>
                    <a:pt x="1082269" y="32040"/>
                  </a:lnTo>
                  <a:lnTo>
                    <a:pt x="1078322" y="59242"/>
                  </a:lnTo>
                  <a:lnTo>
                    <a:pt x="1066013" y="84028"/>
                  </a:lnTo>
                  <a:lnTo>
                    <a:pt x="1044632" y="104574"/>
                  </a:lnTo>
                  <a:lnTo>
                    <a:pt x="1013475" y="119053"/>
                  </a:lnTo>
                  <a:lnTo>
                    <a:pt x="1034835" y="152037"/>
                  </a:lnTo>
                  <a:lnTo>
                    <a:pt x="1071004" y="133597"/>
                  </a:lnTo>
                  <a:lnTo>
                    <a:pt x="1096365" y="106056"/>
                  </a:lnTo>
                  <a:lnTo>
                    <a:pt x="1103707" y="89074"/>
                  </a:lnTo>
                  <a:lnTo>
                    <a:pt x="1095143" y="69475"/>
                  </a:lnTo>
                  <a:lnTo>
                    <a:pt x="1090436" y="32040"/>
                  </a:lnTo>
                  <a:lnTo>
                    <a:pt x="1090436" y="11308"/>
                  </a:lnTo>
                  <a:close/>
                </a:path>
                <a:path w="1555750" h="293370">
                  <a:moveTo>
                    <a:pt x="1259122" y="1884"/>
                  </a:moveTo>
                  <a:lnTo>
                    <a:pt x="1217343" y="1884"/>
                  </a:lnTo>
                  <a:lnTo>
                    <a:pt x="1217343" y="149524"/>
                  </a:lnTo>
                  <a:lnTo>
                    <a:pt x="1259122" y="149524"/>
                  </a:lnTo>
                  <a:lnTo>
                    <a:pt x="1259122" y="77589"/>
                  </a:lnTo>
                  <a:lnTo>
                    <a:pt x="1235876" y="77589"/>
                  </a:lnTo>
                  <a:lnTo>
                    <a:pt x="1235876" y="44291"/>
                  </a:lnTo>
                  <a:lnTo>
                    <a:pt x="1259122" y="44291"/>
                  </a:lnTo>
                  <a:lnTo>
                    <a:pt x="1259122" y="1884"/>
                  </a:lnTo>
                  <a:close/>
                </a:path>
                <a:path w="1555750" h="293370">
                  <a:moveTo>
                    <a:pt x="1124362" y="11308"/>
                  </a:moveTo>
                  <a:lnTo>
                    <a:pt x="1116194" y="11308"/>
                  </a:lnTo>
                  <a:lnTo>
                    <a:pt x="1116194" y="32040"/>
                  </a:lnTo>
                  <a:lnTo>
                    <a:pt x="1111301" y="71507"/>
                  </a:lnTo>
                  <a:lnTo>
                    <a:pt x="1103707" y="89074"/>
                  </a:lnTo>
                  <a:lnTo>
                    <a:pt x="1109480" y="102287"/>
                  </a:lnTo>
                  <a:lnTo>
                    <a:pt x="1133771" y="128561"/>
                  </a:lnTo>
                  <a:lnTo>
                    <a:pt x="1168339" y="146382"/>
                  </a:lnTo>
                  <a:lnTo>
                    <a:pt x="1189700" y="114027"/>
                  </a:lnTo>
                  <a:lnTo>
                    <a:pt x="1160143" y="100245"/>
                  </a:lnTo>
                  <a:lnTo>
                    <a:pt x="1139832" y="80809"/>
                  </a:lnTo>
                  <a:lnTo>
                    <a:pt x="1128121" y="57485"/>
                  </a:lnTo>
                  <a:lnTo>
                    <a:pt x="1124362" y="32040"/>
                  </a:lnTo>
                  <a:lnTo>
                    <a:pt x="1124362" y="11308"/>
                  </a:lnTo>
                  <a:close/>
                </a:path>
                <a:path w="1555750" h="293370">
                  <a:moveTo>
                    <a:pt x="1116194" y="11308"/>
                  </a:moveTo>
                  <a:lnTo>
                    <a:pt x="1090436" y="11308"/>
                  </a:lnTo>
                  <a:lnTo>
                    <a:pt x="1090436" y="32040"/>
                  </a:lnTo>
                  <a:lnTo>
                    <a:pt x="1095143" y="69475"/>
                  </a:lnTo>
                  <a:lnTo>
                    <a:pt x="1103707" y="89074"/>
                  </a:lnTo>
                  <a:lnTo>
                    <a:pt x="1111301" y="71507"/>
                  </a:lnTo>
                  <a:lnTo>
                    <a:pt x="1116194" y="32040"/>
                  </a:lnTo>
                  <a:lnTo>
                    <a:pt x="1116194" y="11308"/>
                  </a:lnTo>
                  <a:close/>
                </a:path>
                <a:path w="1555750" h="293370">
                  <a:moveTo>
                    <a:pt x="1217343" y="44291"/>
                  </a:moveTo>
                  <a:lnTo>
                    <a:pt x="1164256" y="44291"/>
                  </a:lnTo>
                  <a:lnTo>
                    <a:pt x="1164256" y="77589"/>
                  </a:lnTo>
                  <a:lnTo>
                    <a:pt x="1217343" y="77589"/>
                  </a:lnTo>
                  <a:lnTo>
                    <a:pt x="1217343" y="44291"/>
                  </a:lnTo>
                  <a:close/>
                </a:path>
                <a:path w="1555750" h="293370">
                  <a:moveTo>
                    <a:pt x="1259122" y="44291"/>
                  </a:moveTo>
                  <a:lnTo>
                    <a:pt x="1235876" y="44291"/>
                  </a:lnTo>
                  <a:lnTo>
                    <a:pt x="1235876" y="77589"/>
                  </a:lnTo>
                  <a:lnTo>
                    <a:pt x="1259122" y="77589"/>
                  </a:lnTo>
                  <a:lnTo>
                    <a:pt x="1259122" y="44291"/>
                  </a:lnTo>
                  <a:close/>
                </a:path>
                <a:path w="1555750" h="293370">
                  <a:moveTo>
                    <a:pt x="1259122" y="161775"/>
                  </a:moveTo>
                  <a:lnTo>
                    <a:pt x="1066876" y="161775"/>
                  </a:lnTo>
                  <a:lnTo>
                    <a:pt x="1066876" y="193816"/>
                  </a:lnTo>
                  <a:lnTo>
                    <a:pt x="1217657" y="193816"/>
                  </a:lnTo>
                  <a:lnTo>
                    <a:pt x="1217657" y="209836"/>
                  </a:lnTo>
                  <a:lnTo>
                    <a:pt x="1067505" y="209836"/>
                  </a:lnTo>
                  <a:lnTo>
                    <a:pt x="1067505" y="289624"/>
                  </a:lnTo>
                  <a:lnTo>
                    <a:pt x="1267289" y="289624"/>
                  </a:lnTo>
                  <a:lnTo>
                    <a:pt x="1267289" y="276431"/>
                  </a:lnTo>
                  <a:lnTo>
                    <a:pt x="1108655" y="276431"/>
                  </a:lnTo>
                  <a:lnTo>
                    <a:pt x="1108655" y="239992"/>
                  </a:lnTo>
                  <a:lnTo>
                    <a:pt x="1259122" y="239992"/>
                  </a:lnTo>
                  <a:lnTo>
                    <a:pt x="1259122" y="161775"/>
                  </a:lnTo>
                  <a:close/>
                </a:path>
                <a:path w="1555750" h="293370">
                  <a:moveTo>
                    <a:pt x="1267289" y="257269"/>
                  </a:moveTo>
                  <a:lnTo>
                    <a:pt x="1108655" y="257269"/>
                  </a:lnTo>
                  <a:lnTo>
                    <a:pt x="1108655" y="276431"/>
                  </a:lnTo>
                  <a:lnTo>
                    <a:pt x="1267289" y="276431"/>
                  </a:lnTo>
                  <a:lnTo>
                    <a:pt x="1267289" y="257269"/>
                  </a:lnTo>
                  <a:close/>
                </a:path>
                <a:path w="1555750" h="293370">
                  <a:moveTo>
                    <a:pt x="1494378" y="8167"/>
                  </a:moveTo>
                  <a:lnTo>
                    <a:pt x="1455426" y="8167"/>
                  </a:lnTo>
                  <a:lnTo>
                    <a:pt x="1455426" y="279886"/>
                  </a:lnTo>
                  <a:lnTo>
                    <a:pt x="1494378" y="279886"/>
                  </a:lnTo>
                  <a:lnTo>
                    <a:pt x="1494378" y="184392"/>
                  </a:lnTo>
                  <a:lnTo>
                    <a:pt x="1474588" y="184392"/>
                  </a:lnTo>
                  <a:lnTo>
                    <a:pt x="1474588" y="151094"/>
                  </a:lnTo>
                  <a:lnTo>
                    <a:pt x="1494378" y="151094"/>
                  </a:lnTo>
                  <a:lnTo>
                    <a:pt x="1494378" y="111829"/>
                  </a:lnTo>
                  <a:lnTo>
                    <a:pt x="1475845" y="111829"/>
                  </a:lnTo>
                  <a:lnTo>
                    <a:pt x="1475845" y="78531"/>
                  </a:lnTo>
                  <a:lnTo>
                    <a:pt x="1494378" y="78531"/>
                  </a:lnTo>
                  <a:lnTo>
                    <a:pt x="1494378" y="8167"/>
                  </a:lnTo>
                  <a:close/>
                </a:path>
                <a:path w="1555750" h="293370">
                  <a:moveTo>
                    <a:pt x="1403910" y="36124"/>
                  </a:moveTo>
                  <a:lnTo>
                    <a:pt x="1389774" y="36124"/>
                  </a:lnTo>
                  <a:lnTo>
                    <a:pt x="1389774" y="44605"/>
                  </a:lnTo>
                  <a:lnTo>
                    <a:pt x="1385067" y="93467"/>
                  </a:lnTo>
                  <a:lnTo>
                    <a:pt x="1369788" y="135349"/>
                  </a:lnTo>
                  <a:lnTo>
                    <a:pt x="1342198" y="171518"/>
                  </a:lnTo>
                  <a:lnTo>
                    <a:pt x="1300562" y="203239"/>
                  </a:lnTo>
                  <a:lnTo>
                    <a:pt x="1324121" y="232453"/>
                  </a:lnTo>
                  <a:lnTo>
                    <a:pt x="1366252" y="201631"/>
                  </a:lnTo>
                  <a:lnTo>
                    <a:pt x="1396396" y="166512"/>
                  </a:lnTo>
                  <a:lnTo>
                    <a:pt x="1416060" y="127170"/>
                  </a:lnTo>
                  <a:lnTo>
                    <a:pt x="1419832" y="111829"/>
                  </a:lnTo>
                  <a:lnTo>
                    <a:pt x="1416789" y="111829"/>
                  </a:lnTo>
                  <a:lnTo>
                    <a:pt x="1416789" y="78531"/>
                  </a:lnTo>
                  <a:lnTo>
                    <a:pt x="1427103" y="78531"/>
                  </a:lnTo>
                  <a:lnTo>
                    <a:pt x="1427721" y="69421"/>
                  </a:lnTo>
                  <a:lnTo>
                    <a:pt x="1403910" y="69421"/>
                  </a:lnTo>
                  <a:lnTo>
                    <a:pt x="1403910" y="36124"/>
                  </a:lnTo>
                  <a:close/>
                </a:path>
                <a:path w="1555750" h="293370">
                  <a:moveTo>
                    <a:pt x="1455426" y="151094"/>
                  </a:moveTo>
                  <a:lnTo>
                    <a:pt x="1415218" y="151094"/>
                  </a:lnTo>
                  <a:lnTo>
                    <a:pt x="1415218" y="184392"/>
                  </a:lnTo>
                  <a:lnTo>
                    <a:pt x="1455426" y="184392"/>
                  </a:lnTo>
                  <a:lnTo>
                    <a:pt x="1455426" y="151094"/>
                  </a:lnTo>
                  <a:close/>
                </a:path>
                <a:path w="1555750" h="293370">
                  <a:moveTo>
                    <a:pt x="1494378" y="151094"/>
                  </a:moveTo>
                  <a:lnTo>
                    <a:pt x="1474588" y="151094"/>
                  </a:lnTo>
                  <a:lnTo>
                    <a:pt x="1474588" y="184392"/>
                  </a:lnTo>
                  <a:lnTo>
                    <a:pt x="1494378" y="184392"/>
                  </a:lnTo>
                  <a:lnTo>
                    <a:pt x="1494378" y="151094"/>
                  </a:lnTo>
                  <a:close/>
                </a:path>
                <a:path w="1555750" h="293370">
                  <a:moveTo>
                    <a:pt x="1427103" y="78531"/>
                  </a:moveTo>
                  <a:lnTo>
                    <a:pt x="1416789" y="78531"/>
                  </a:lnTo>
                  <a:lnTo>
                    <a:pt x="1416789" y="111829"/>
                  </a:lnTo>
                  <a:lnTo>
                    <a:pt x="1419832" y="111829"/>
                  </a:lnTo>
                  <a:lnTo>
                    <a:pt x="1426753" y="83683"/>
                  </a:lnTo>
                  <a:lnTo>
                    <a:pt x="1427103" y="78531"/>
                  </a:lnTo>
                  <a:close/>
                </a:path>
                <a:path w="1555750" h="293370">
                  <a:moveTo>
                    <a:pt x="1455426" y="78531"/>
                  </a:moveTo>
                  <a:lnTo>
                    <a:pt x="1427103" y="78531"/>
                  </a:lnTo>
                  <a:lnTo>
                    <a:pt x="1426753" y="83683"/>
                  </a:lnTo>
                  <a:lnTo>
                    <a:pt x="1419832" y="111829"/>
                  </a:lnTo>
                  <a:lnTo>
                    <a:pt x="1455426" y="111829"/>
                  </a:lnTo>
                  <a:lnTo>
                    <a:pt x="1455426" y="78531"/>
                  </a:lnTo>
                  <a:close/>
                </a:path>
                <a:path w="1555750" h="293370">
                  <a:moveTo>
                    <a:pt x="1494378" y="78531"/>
                  </a:moveTo>
                  <a:lnTo>
                    <a:pt x="1475845" y="78531"/>
                  </a:lnTo>
                  <a:lnTo>
                    <a:pt x="1475845" y="111829"/>
                  </a:lnTo>
                  <a:lnTo>
                    <a:pt x="1494378" y="111829"/>
                  </a:lnTo>
                  <a:lnTo>
                    <a:pt x="1494378" y="78531"/>
                  </a:lnTo>
                  <a:close/>
                </a:path>
                <a:path w="1555750" h="293370">
                  <a:moveTo>
                    <a:pt x="1389774" y="36124"/>
                  </a:moveTo>
                  <a:lnTo>
                    <a:pt x="1317211" y="36124"/>
                  </a:lnTo>
                  <a:lnTo>
                    <a:pt x="1317211" y="69421"/>
                  </a:lnTo>
                  <a:lnTo>
                    <a:pt x="1387383" y="69421"/>
                  </a:lnTo>
                  <a:lnTo>
                    <a:pt x="1389774" y="44605"/>
                  </a:lnTo>
                  <a:lnTo>
                    <a:pt x="1389774" y="36124"/>
                  </a:lnTo>
                  <a:close/>
                </a:path>
                <a:path w="1555750" h="293370">
                  <a:moveTo>
                    <a:pt x="1429982" y="36124"/>
                  </a:moveTo>
                  <a:lnTo>
                    <a:pt x="1403910" y="36124"/>
                  </a:lnTo>
                  <a:lnTo>
                    <a:pt x="1403910" y="69421"/>
                  </a:lnTo>
                  <a:lnTo>
                    <a:pt x="1427721" y="69421"/>
                  </a:lnTo>
                  <a:lnTo>
                    <a:pt x="1429982" y="36124"/>
                  </a:lnTo>
                  <a:close/>
                </a:path>
                <a:path w="1555750" h="293370">
                  <a:moveTo>
                    <a:pt x="1555319" y="1884"/>
                  </a:moveTo>
                  <a:lnTo>
                    <a:pt x="1515425" y="1884"/>
                  </a:lnTo>
                  <a:lnTo>
                    <a:pt x="1515425" y="292765"/>
                  </a:lnTo>
                  <a:lnTo>
                    <a:pt x="1555319" y="292765"/>
                  </a:lnTo>
                  <a:lnTo>
                    <a:pt x="1555319" y="1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7442" y="6333623"/>
              <a:ext cx="17884775" cy="2471420"/>
            </a:xfrm>
            <a:custGeom>
              <a:avLst/>
              <a:gdLst/>
              <a:ahLst/>
              <a:cxnLst/>
              <a:rect l="l" t="t" r="r" b="b"/>
              <a:pathLst>
                <a:path w="17884775" h="2471420">
                  <a:moveTo>
                    <a:pt x="17884267" y="1612519"/>
                  </a:moveTo>
                  <a:lnTo>
                    <a:pt x="17877536" y="1562417"/>
                  </a:lnTo>
                  <a:lnTo>
                    <a:pt x="17858537" y="1517383"/>
                  </a:lnTo>
                  <a:lnTo>
                    <a:pt x="17829073" y="1479245"/>
                  </a:lnTo>
                  <a:lnTo>
                    <a:pt x="17790922" y="1449768"/>
                  </a:lnTo>
                  <a:lnTo>
                    <a:pt x="17745901" y="1430769"/>
                  </a:lnTo>
                  <a:lnTo>
                    <a:pt x="17695799" y="1424038"/>
                  </a:lnTo>
                  <a:lnTo>
                    <a:pt x="188480" y="1424038"/>
                  </a:lnTo>
                  <a:lnTo>
                    <a:pt x="138366" y="1430769"/>
                  </a:lnTo>
                  <a:lnTo>
                    <a:pt x="93345" y="1449768"/>
                  </a:lnTo>
                  <a:lnTo>
                    <a:pt x="55206" y="1479245"/>
                  </a:lnTo>
                  <a:lnTo>
                    <a:pt x="25730" y="1517383"/>
                  </a:lnTo>
                  <a:lnTo>
                    <a:pt x="6731" y="1562417"/>
                  </a:lnTo>
                  <a:lnTo>
                    <a:pt x="0" y="1612519"/>
                  </a:lnTo>
                  <a:lnTo>
                    <a:pt x="0" y="2282660"/>
                  </a:lnTo>
                  <a:lnTo>
                    <a:pt x="6731" y="2332761"/>
                  </a:lnTo>
                  <a:lnTo>
                    <a:pt x="25730" y="2377783"/>
                  </a:lnTo>
                  <a:lnTo>
                    <a:pt x="55206" y="2415921"/>
                  </a:lnTo>
                  <a:lnTo>
                    <a:pt x="93345" y="2445397"/>
                  </a:lnTo>
                  <a:lnTo>
                    <a:pt x="138366" y="2464397"/>
                  </a:lnTo>
                  <a:lnTo>
                    <a:pt x="188480" y="2471128"/>
                  </a:lnTo>
                  <a:lnTo>
                    <a:pt x="17695799" y="2471128"/>
                  </a:lnTo>
                  <a:lnTo>
                    <a:pt x="17745901" y="2464397"/>
                  </a:lnTo>
                  <a:lnTo>
                    <a:pt x="17790922" y="2445397"/>
                  </a:lnTo>
                  <a:lnTo>
                    <a:pt x="17829073" y="2415921"/>
                  </a:lnTo>
                  <a:lnTo>
                    <a:pt x="17858537" y="2377783"/>
                  </a:lnTo>
                  <a:lnTo>
                    <a:pt x="17877536" y="2332761"/>
                  </a:lnTo>
                  <a:lnTo>
                    <a:pt x="17884267" y="2282660"/>
                  </a:lnTo>
                  <a:lnTo>
                    <a:pt x="17884267" y="1612519"/>
                  </a:lnTo>
                  <a:close/>
                </a:path>
                <a:path w="17884775" h="2471420">
                  <a:moveTo>
                    <a:pt x="17884267" y="188480"/>
                  </a:moveTo>
                  <a:lnTo>
                    <a:pt x="17877536" y="138366"/>
                  </a:lnTo>
                  <a:lnTo>
                    <a:pt x="17858537" y="93345"/>
                  </a:lnTo>
                  <a:lnTo>
                    <a:pt x="17829073" y="55206"/>
                  </a:lnTo>
                  <a:lnTo>
                    <a:pt x="17790922" y="25730"/>
                  </a:lnTo>
                  <a:lnTo>
                    <a:pt x="17745901" y="6731"/>
                  </a:lnTo>
                  <a:lnTo>
                    <a:pt x="17695799" y="0"/>
                  </a:lnTo>
                  <a:lnTo>
                    <a:pt x="188480" y="0"/>
                  </a:lnTo>
                  <a:lnTo>
                    <a:pt x="138366" y="6731"/>
                  </a:lnTo>
                  <a:lnTo>
                    <a:pt x="93345" y="25730"/>
                  </a:lnTo>
                  <a:lnTo>
                    <a:pt x="55206" y="55206"/>
                  </a:lnTo>
                  <a:lnTo>
                    <a:pt x="25730" y="93345"/>
                  </a:lnTo>
                  <a:lnTo>
                    <a:pt x="6731" y="138366"/>
                  </a:lnTo>
                  <a:lnTo>
                    <a:pt x="0" y="188480"/>
                  </a:lnTo>
                  <a:lnTo>
                    <a:pt x="0" y="858608"/>
                  </a:lnTo>
                  <a:lnTo>
                    <a:pt x="6731" y="908723"/>
                  </a:lnTo>
                  <a:lnTo>
                    <a:pt x="25730" y="953744"/>
                  </a:lnTo>
                  <a:lnTo>
                    <a:pt x="55206" y="991882"/>
                  </a:lnTo>
                  <a:lnTo>
                    <a:pt x="93345" y="1021359"/>
                  </a:lnTo>
                  <a:lnTo>
                    <a:pt x="138366" y="1040358"/>
                  </a:lnTo>
                  <a:lnTo>
                    <a:pt x="188480" y="1047089"/>
                  </a:lnTo>
                  <a:lnTo>
                    <a:pt x="17695799" y="1047089"/>
                  </a:lnTo>
                  <a:lnTo>
                    <a:pt x="17745901" y="1040358"/>
                  </a:lnTo>
                  <a:lnTo>
                    <a:pt x="17790922" y="1021359"/>
                  </a:lnTo>
                  <a:lnTo>
                    <a:pt x="17829073" y="991882"/>
                  </a:lnTo>
                  <a:lnTo>
                    <a:pt x="17858537" y="953744"/>
                  </a:lnTo>
                  <a:lnTo>
                    <a:pt x="17877536" y="908723"/>
                  </a:lnTo>
                  <a:lnTo>
                    <a:pt x="17884267" y="858608"/>
                  </a:lnTo>
                  <a:lnTo>
                    <a:pt x="17884267" y="188480"/>
                  </a:lnTo>
                  <a:close/>
                </a:path>
              </a:pathLst>
            </a:custGeom>
            <a:solidFill>
              <a:srgbClr val="F0F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01305" y="6333617"/>
              <a:ext cx="7947659" cy="1047115"/>
            </a:xfrm>
            <a:custGeom>
              <a:avLst/>
              <a:gdLst/>
              <a:ahLst/>
              <a:cxnLst/>
              <a:rect l="l" t="t" r="r" b="b"/>
              <a:pathLst>
                <a:path w="7947659" h="1047115">
                  <a:moveTo>
                    <a:pt x="7758926" y="0"/>
                  </a:moveTo>
                  <a:lnTo>
                    <a:pt x="188475" y="0"/>
                  </a:lnTo>
                  <a:lnTo>
                    <a:pt x="138371" y="6732"/>
                  </a:lnTo>
                  <a:lnTo>
                    <a:pt x="93348" y="25732"/>
                  </a:lnTo>
                  <a:lnTo>
                    <a:pt x="55203" y="55203"/>
                  </a:lnTo>
                  <a:lnTo>
                    <a:pt x="25732" y="93348"/>
                  </a:lnTo>
                  <a:lnTo>
                    <a:pt x="6732" y="138371"/>
                  </a:lnTo>
                  <a:lnTo>
                    <a:pt x="0" y="188475"/>
                  </a:lnTo>
                  <a:lnTo>
                    <a:pt x="0" y="858612"/>
                  </a:lnTo>
                  <a:lnTo>
                    <a:pt x="6732" y="908716"/>
                  </a:lnTo>
                  <a:lnTo>
                    <a:pt x="25732" y="953740"/>
                  </a:lnTo>
                  <a:lnTo>
                    <a:pt x="55203" y="991885"/>
                  </a:lnTo>
                  <a:lnTo>
                    <a:pt x="93348" y="1021356"/>
                  </a:lnTo>
                  <a:lnTo>
                    <a:pt x="138371" y="1040355"/>
                  </a:lnTo>
                  <a:lnTo>
                    <a:pt x="188476" y="1047088"/>
                  </a:lnTo>
                  <a:lnTo>
                    <a:pt x="7758926" y="1047088"/>
                  </a:lnTo>
                  <a:lnTo>
                    <a:pt x="7809030" y="1040355"/>
                  </a:lnTo>
                  <a:lnTo>
                    <a:pt x="7854053" y="1021356"/>
                  </a:lnTo>
                  <a:lnTo>
                    <a:pt x="7892198" y="991885"/>
                  </a:lnTo>
                  <a:lnTo>
                    <a:pt x="7921669" y="953740"/>
                  </a:lnTo>
                  <a:lnTo>
                    <a:pt x="7940669" y="908716"/>
                  </a:lnTo>
                  <a:lnTo>
                    <a:pt x="7947401" y="858612"/>
                  </a:lnTo>
                  <a:lnTo>
                    <a:pt x="7947401" y="188475"/>
                  </a:lnTo>
                  <a:lnTo>
                    <a:pt x="7940669" y="138371"/>
                  </a:lnTo>
                  <a:lnTo>
                    <a:pt x="7921669" y="93348"/>
                  </a:lnTo>
                  <a:lnTo>
                    <a:pt x="7892198" y="55203"/>
                  </a:lnTo>
                  <a:lnTo>
                    <a:pt x="7854053" y="25732"/>
                  </a:lnTo>
                  <a:lnTo>
                    <a:pt x="7809030" y="6732"/>
                  </a:lnTo>
                  <a:lnTo>
                    <a:pt x="7758926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5656" y="6670997"/>
              <a:ext cx="314126" cy="3141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633429" y="6700214"/>
              <a:ext cx="560070" cy="291465"/>
            </a:xfrm>
            <a:custGeom>
              <a:avLst/>
              <a:gdLst/>
              <a:ahLst/>
              <a:cxnLst/>
              <a:rect l="l" t="t" r="r" b="b"/>
              <a:pathLst>
                <a:path w="560069" h="291465">
                  <a:moveTo>
                    <a:pt x="252871" y="0"/>
                  </a:moveTo>
                  <a:lnTo>
                    <a:pt x="212977" y="0"/>
                  </a:lnTo>
                  <a:lnTo>
                    <a:pt x="212977" y="290881"/>
                  </a:lnTo>
                  <a:lnTo>
                    <a:pt x="252871" y="290881"/>
                  </a:lnTo>
                  <a:lnTo>
                    <a:pt x="252871" y="142927"/>
                  </a:lnTo>
                  <a:lnTo>
                    <a:pt x="224286" y="142927"/>
                  </a:lnTo>
                  <a:lnTo>
                    <a:pt x="224286" y="109630"/>
                  </a:lnTo>
                  <a:lnTo>
                    <a:pt x="252871" y="109630"/>
                  </a:lnTo>
                  <a:lnTo>
                    <a:pt x="252871" y="0"/>
                  </a:lnTo>
                  <a:close/>
                </a:path>
                <a:path w="560069" h="291465">
                  <a:moveTo>
                    <a:pt x="187533" y="7539"/>
                  </a:moveTo>
                  <a:lnTo>
                    <a:pt x="148581" y="7539"/>
                  </a:lnTo>
                  <a:lnTo>
                    <a:pt x="148581" y="278316"/>
                  </a:lnTo>
                  <a:lnTo>
                    <a:pt x="187533" y="278316"/>
                  </a:lnTo>
                  <a:lnTo>
                    <a:pt x="187533" y="142927"/>
                  </a:lnTo>
                  <a:lnTo>
                    <a:pt x="176225" y="142927"/>
                  </a:lnTo>
                  <a:lnTo>
                    <a:pt x="176225" y="109630"/>
                  </a:lnTo>
                  <a:lnTo>
                    <a:pt x="187533" y="109630"/>
                  </a:lnTo>
                  <a:lnTo>
                    <a:pt x="187533" y="7539"/>
                  </a:lnTo>
                  <a:close/>
                </a:path>
                <a:path w="560069" h="291465">
                  <a:moveTo>
                    <a:pt x="187533" y="109630"/>
                  </a:moveTo>
                  <a:lnTo>
                    <a:pt x="176225" y="109630"/>
                  </a:lnTo>
                  <a:lnTo>
                    <a:pt x="176225" y="142927"/>
                  </a:lnTo>
                  <a:lnTo>
                    <a:pt x="187533" y="142927"/>
                  </a:lnTo>
                  <a:lnTo>
                    <a:pt x="187533" y="109630"/>
                  </a:lnTo>
                  <a:close/>
                </a:path>
                <a:path w="560069" h="291465">
                  <a:moveTo>
                    <a:pt x="212977" y="109630"/>
                  </a:moveTo>
                  <a:lnTo>
                    <a:pt x="187533" y="109630"/>
                  </a:lnTo>
                  <a:lnTo>
                    <a:pt x="187533" y="142927"/>
                  </a:lnTo>
                  <a:lnTo>
                    <a:pt x="212977" y="142927"/>
                  </a:lnTo>
                  <a:lnTo>
                    <a:pt x="212977" y="109630"/>
                  </a:lnTo>
                  <a:close/>
                </a:path>
                <a:path w="560069" h="291465">
                  <a:moveTo>
                    <a:pt x="252871" y="109630"/>
                  </a:moveTo>
                  <a:lnTo>
                    <a:pt x="224286" y="109630"/>
                  </a:lnTo>
                  <a:lnTo>
                    <a:pt x="224286" y="142927"/>
                  </a:lnTo>
                  <a:lnTo>
                    <a:pt x="252871" y="142927"/>
                  </a:lnTo>
                  <a:lnTo>
                    <a:pt x="252871" y="109630"/>
                  </a:lnTo>
                  <a:close/>
                </a:path>
                <a:path w="560069" h="291465">
                  <a:moveTo>
                    <a:pt x="101777" y="35496"/>
                  </a:moveTo>
                  <a:lnTo>
                    <a:pt x="89526" y="35496"/>
                  </a:lnTo>
                  <a:lnTo>
                    <a:pt x="89526" y="44291"/>
                  </a:lnTo>
                  <a:lnTo>
                    <a:pt x="84858" y="92878"/>
                  </a:lnTo>
                  <a:lnTo>
                    <a:pt x="69618" y="134721"/>
                  </a:lnTo>
                  <a:lnTo>
                    <a:pt x="41950" y="170850"/>
                  </a:lnTo>
                  <a:lnTo>
                    <a:pt x="0" y="202297"/>
                  </a:lnTo>
                  <a:lnTo>
                    <a:pt x="24187" y="231197"/>
                  </a:lnTo>
                  <a:lnTo>
                    <a:pt x="66373" y="200500"/>
                  </a:lnTo>
                  <a:lnTo>
                    <a:pt x="96376" y="165431"/>
                  </a:lnTo>
                  <a:lnTo>
                    <a:pt x="115809" y="126140"/>
                  </a:lnTo>
                  <a:lnTo>
                    <a:pt x="126286" y="82778"/>
                  </a:lnTo>
                  <a:lnTo>
                    <a:pt x="127192" y="69107"/>
                  </a:lnTo>
                  <a:lnTo>
                    <a:pt x="101777" y="69107"/>
                  </a:lnTo>
                  <a:lnTo>
                    <a:pt x="101777" y="35496"/>
                  </a:lnTo>
                  <a:close/>
                </a:path>
                <a:path w="560069" h="291465">
                  <a:moveTo>
                    <a:pt x="89526" y="35496"/>
                  </a:moveTo>
                  <a:lnTo>
                    <a:pt x="14763" y="35496"/>
                  </a:lnTo>
                  <a:lnTo>
                    <a:pt x="14763" y="69107"/>
                  </a:lnTo>
                  <a:lnTo>
                    <a:pt x="87142" y="69107"/>
                  </a:lnTo>
                  <a:lnTo>
                    <a:pt x="89526" y="44291"/>
                  </a:lnTo>
                  <a:lnTo>
                    <a:pt x="89526" y="35496"/>
                  </a:lnTo>
                  <a:close/>
                </a:path>
                <a:path w="560069" h="291465">
                  <a:moveTo>
                    <a:pt x="129420" y="35496"/>
                  </a:moveTo>
                  <a:lnTo>
                    <a:pt x="101777" y="35496"/>
                  </a:lnTo>
                  <a:lnTo>
                    <a:pt x="101777" y="69107"/>
                  </a:lnTo>
                  <a:lnTo>
                    <a:pt x="127192" y="69107"/>
                  </a:lnTo>
                  <a:lnTo>
                    <a:pt x="129420" y="35496"/>
                  </a:lnTo>
                  <a:close/>
                </a:path>
                <a:path w="560069" h="291465">
                  <a:moveTo>
                    <a:pt x="342687" y="12879"/>
                  </a:moveTo>
                  <a:lnTo>
                    <a:pt x="301222" y="12879"/>
                  </a:lnTo>
                  <a:lnTo>
                    <a:pt x="301222" y="140100"/>
                  </a:lnTo>
                  <a:lnTo>
                    <a:pt x="441009" y="140100"/>
                  </a:lnTo>
                  <a:lnTo>
                    <a:pt x="441009" y="107431"/>
                  </a:lnTo>
                  <a:lnTo>
                    <a:pt x="342687" y="107431"/>
                  </a:lnTo>
                  <a:lnTo>
                    <a:pt x="342687" y="78531"/>
                  </a:lnTo>
                  <a:lnTo>
                    <a:pt x="441009" y="78531"/>
                  </a:lnTo>
                  <a:lnTo>
                    <a:pt x="441009" y="47118"/>
                  </a:lnTo>
                  <a:lnTo>
                    <a:pt x="342687" y="47118"/>
                  </a:lnTo>
                  <a:lnTo>
                    <a:pt x="342687" y="12879"/>
                  </a:lnTo>
                  <a:close/>
                </a:path>
                <a:path w="560069" h="291465">
                  <a:moveTo>
                    <a:pt x="441009" y="78531"/>
                  </a:moveTo>
                  <a:lnTo>
                    <a:pt x="399544" y="78531"/>
                  </a:lnTo>
                  <a:lnTo>
                    <a:pt x="399544" y="107431"/>
                  </a:lnTo>
                  <a:lnTo>
                    <a:pt x="441009" y="107431"/>
                  </a:lnTo>
                  <a:lnTo>
                    <a:pt x="441009" y="78531"/>
                  </a:lnTo>
                  <a:close/>
                </a:path>
                <a:path w="560069" h="291465">
                  <a:moveTo>
                    <a:pt x="441009" y="12879"/>
                  </a:moveTo>
                  <a:lnTo>
                    <a:pt x="399544" y="12879"/>
                  </a:lnTo>
                  <a:lnTo>
                    <a:pt x="399544" y="47118"/>
                  </a:lnTo>
                  <a:lnTo>
                    <a:pt x="441009" y="47118"/>
                  </a:lnTo>
                  <a:lnTo>
                    <a:pt x="441009" y="12879"/>
                  </a:lnTo>
                  <a:close/>
                </a:path>
                <a:path w="560069" h="291465">
                  <a:moveTo>
                    <a:pt x="521739" y="0"/>
                  </a:moveTo>
                  <a:lnTo>
                    <a:pt x="479960" y="0"/>
                  </a:lnTo>
                  <a:lnTo>
                    <a:pt x="479960" y="147639"/>
                  </a:lnTo>
                  <a:lnTo>
                    <a:pt x="521739" y="147639"/>
                  </a:lnTo>
                  <a:lnTo>
                    <a:pt x="521739" y="89840"/>
                  </a:lnTo>
                  <a:lnTo>
                    <a:pt x="504776" y="89840"/>
                  </a:lnTo>
                  <a:lnTo>
                    <a:pt x="504776" y="55914"/>
                  </a:lnTo>
                  <a:lnTo>
                    <a:pt x="521739" y="55914"/>
                  </a:lnTo>
                  <a:lnTo>
                    <a:pt x="521739" y="0"/>
                  </a:lnTo>
                  <a:close/>
                </a:path>
                <a:path w="560069" h="291465">
                  <a:moveTo>
                    <a:pt x="521739" y="55914"/>
                  </a:moveTo>
                  <a:lnTo>
                    <a:pt x="504776" y="55914"/>
                  </a:lnTo>
                  <a:lnTo>
                    <a:pt x="504776" y="89840"/>
                  </a:lnTo>
                  <a:lnTo>
                    <a:pt x="521739" y="89840"/>
                  </a:lnTo>
                  <a:lnTo>
                    <a:pt x="521739" y="55914"/>
                  </a:lnTo>
                  <a:close/>
                </a:path>
                <a:path w="560069" h="291465">
                  <a:moveTo>
                    <a:pt x="560063" y="55914"/>
                  </a:moveTo>
                  <a:lnTo>
                    <a:pt x="521739" y="55914"/>
                  </a:lnTo>
                  <a:lnTo>
                    <a:pt x="521739" y="89840"/>
                  </a:lnTo>
                  <a:lnTo>
                    <a:pt x="560063" y="89840"/>
                  </a:lnTo>
                  <a:lnTo>
                    <a:pt x="560063" y="55914"/>
                  </a:lnTo>
                  <a:close/>
                </a:path>
                <a:path w="560069" h="291465">
                  <a:moveTo>
                    <a:pt x="521739" y="158948"/>
                  </a:moveTo>
                  <a:lnTo>
                    <a:pt x="329494" y="158948"/>
                  </a:lnTo>
                  <a:lnTo>
                    <a:pt x="329494" y="190988"/>
                  </a:lnTo>
                  <a:lnTo>
                    <a:pt x="480589" y="190988"/>
                  </a:lnTo>
                  <a:lnTo>
                    <a:pt x="480589" y="208265"/>
                  </a:lnTo>
                  <a:lnTo>
                    <a:pt x="330122" y="208265"/>
                  </a:lnTo>
                  <a:lnTo>
                    <a:pt x="330122" y="288996"/>
                  </a:lnTo>
                  <a:lnTo>
                    <a:pt x="530221" y="288996"/>
                  </a:lnTo>
                  <a:lnTo>
                    <a:pt x="530221" y="272661"/>
                  </a:lnTo>
                  <a:lnTo>
                    <a:pt x="371587" y="272661"/>
                  </a:lnTo>
                  <a:lnTo>
                    <a:pt x="371587" y="238107"/>
                  </a:lnTo>
                  <a:lnTo>
                    <a:pt x="521739" y="238107"/>
                  </a:lnTo>
                  <a:lnTo>
                    <a:pt x="521739" y="158948"/>
                  </a:lnTo>
                  <a:close/>
                </a:path>
                <a:path w="560069" h="291465">
                  <a:moveTo>
                    <a:pt x="530221" y="256641"/>
                  </a:moveTo>
                  <a:lnTo>
                    <a:pt x="371587" y="256641"/>
                  </a:lnTo>
                  <a:lnTo>
                    <a:pt x="371587" y="272661"/>
                  </a:lnTo>
                  <a:lnTo>
                    <a:pt x="530221" y="272661"/>
                  </a:lnTo>
                  <a:lnTo>
                    <a:pt x="530221" y="256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86004" y="7757657"/>
              <a:ext cx="5277485" cy="1047115"/>
            </a:xfrm>
            <a:custGeom>
              <a:avLst/>
              <a:gdLst/>
              <a:ahLst/>
              <a:cxnLst/>
              <a:rect l="l" t="t" r="r" b="b"/>
              <a:pathLst>
                <a:path w="5277484" h="1047115">
                  <a:moveTo>
                    <a:pt x="5088850" y="0"/>
                  </a:moveTo>
                  <a:lnTo>
                    <a:pt x="188475" y="0"/>
                  </a:lnTo>
                  <a:lnTo>
                    <a:pt x="138371" y="6732"/>
                  </a:lnTo>
                  <a:lnTo>
                    <a:pt x="93348" y="25732"/>
                  </a:lnTo>
                  <a:lnTo>
                    <a:pt x="55203" y="55203"/>
                  </a:lnTo>
                  <a:lnTo>
                    <a:pt x="25732" y="93348"/>
                  </a:lnTo>
                  <a:lnTo>
                    <a:pt x="6732" y="138371"/>
                  </a:lnTo>
                  <a:lnTo>
                    <a:pt x="0" y="188475"/>
                  </a:lnTo>
                  <a:lnTo>
                    <a:pt x="0" y="858612"/>
                  </a:lnTo>
                  <a:lnTo>
                    <a:pt x="6732" y="908716"/>
                  </a:lnTo>
                  <a:lnTo>
                    <a:pt x="25732" y="953740"/>
                  </a:lnTo>
                  <a:lnTo>
                    <a:pt x="55203" y="991885"/>
                  </a:lnTo>
                  <a:lnTo>
                    <a:pt x="93348" y="1021356"/>
                  </a:lnTo>
                  <a:lnTo>
                    <a:pt x="138371" y="1040355"/>
                  </a:lnTo>
                  <a:lnTo>
                    <a:pt x="188475" y="1047088"/>
                  </a:lnTo>
                  <a:lnTo>
                    <a:pt x="5088850" y="1047088"/>
                  </a:lnTo>
                  <a:lnTo>
                    <a:pt x="5138954" y="1040355"/>
                  </a:lnTo>
                  <a:lnTo>
                    <a:pt x="5183977" y="1021356"/>
                  </a:lnTo>
                  <a:lnTo>
                    <a:pt x="5222122" y="991885"/>
                  </a:lnTo>
                  <a:lnTo>
                    <a:pt x="5251593" y="953740"/>
                  </a:lnTo>
                  <a:lnTo>
                    <a:pt x="5270593" y="908716"/>
                  </a:lnTo>
                  <a:lnTo>
                    <a:pt x="5277326" y="858612"/>
                  </a:lnTo>
                  <a:lnTo>
                    <a:pt x="5277326" y="188475"/>
                  </a:lnTo>
                  <a:lnTo>
                    <a:pt x="5270593" y="138371"/>
                  </a:lnTo>
                  <a:lnTo>
                    <a:pt x="5251593" y="93348"/>
                  </a:lnTo>
                  <a:lnTo>
                    <a:pt x="5222122" y="55203"/>
                  </a:lnTo>
                  <a:lnTo>
                    <a:pt x="5183977" y="25732"/>
                  </a:lnTo>
                  <a:lnTo>
                    <a:pt x="5138954" y="6732"/>
                  </a:lnTo>
                  <a:lnTo>
                    <a:pt x="5088850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4145" y="8095037"/>
              <a:ext cx="314126" cy="3141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044170" y="8124255"/>
              <a:ext cx="833119" cy="291465"/>
            </a:xfrm>
            <a:custGeom>
              <a:avLst/>
              <a:gdLst/>
              <a:ahLst/>
              <a:cxnLst/>
              <a:rect l="l" t="t" r="r" b="b"/>
              <a:pathLst>
                <a:path w="833119" h="291465">
                  <a:moveTo>
                    <a:pt x="180622" y="5026"/>
                  </a:moveTo>
                  <a:lnTo>
                    <a:pt x="141671" y="5026"/>
                  </a:lnTo>
                  <a:lnTo>
                    <a:pt x="141671" y="278002"/>
                  </a:lnTo>
                  <a:lnTo>
                    <a:pt x="180622" y="278002"/>
                  </a:lnTo>
                  <a:lnTo>
                    <a:pt x="180622" y="139472"/>
                  </a:lnTo>
                  <a:lnTo>
                    <a:pt x="161461" y="139472"/>
                  </a:lnTo>
                  <a:lnTo>
                    <a:pt x="161461" y="105860"/>
                  </a:lnTo>
                  <a:lnTo>
                    <a:pt x="180622" y="105860"/>
                  </a:lnTo>
                  <a:lnTo>
                    <a:pt x="180622" y="5026"/>
                  </a:lnTo>
                  <a:close/>
                </a:path>
                <a:path w="833119" h="291465">
                  <a:moveTo>
                    <a:pt x="108059" y="32040"/>
                  </a:moveTo>
                  <a:lnTo>
                    <a:pt x="0" y="32040"/>
                  </a:lnTo>
                  <a:lnTo>
                    <a:pt x="0" y="227113"/>
                  </a:lnTo>
                  <a:lnTo>
                    <a:pt x="19790" y="227113"/>
                  </a:lnTo>
                  <a:lnTo>
                    <a:pt x="48822" y="226926"/>
                  </a:lnTo>
                  <a:lnTo>
                    <a:pt x="74408" y="226092"/>
                  </a:lnTo>
                  <a:lnTo>
                    <a:pt x="98287" y="224198"/>
                  </a:lnTo>
                  <a:lnTo>
                    <a:pt x="122195" y="220830"/>
                  </a:lnTo>
                  <a:lnTo>
                    <a:pt x="120630" y="205752"/>
                  </a:lnTo>
                  <a:lnTo>
                    <a:pt x="39579" y="205752"/>
                  </a:lnTo>
                  <a:lnTo>
                    <a:pt x="39579" y="193501"/>
                  </a:lnTo>
                  <a:lnTo>
                    <a:pt x="19790" y="193501"/>
                  </a:lnTo>
                  <a:lnTo>
                    <a:pt x="39579" y="193374"/>
                  </a:lnTo>
                  <a:lnTo>
                    <a:pt x="39579" y="142299"/>
                  </a:lnTo>
                  <a:lnTo>
                    <a:pt x="28271" y="142299"/>
                  </a:lnTo>
                  <a:lnTo>
                    <a:pt x="28271" y="110258"/>
                  </a:lnTo>
                  <a:lnTo>
                    <a:pt x="39579" y="110258"/>
                  </a:lnTo>
                  <a:lnTo>
                    <a:pt x="39579" y="65024"/>
                  </a:lnTo>
                  <a:lnTo>
                    <a:pt x="108059" y="65024"/>
                  </a:lnTo>
                  <a:lnTo>
                    <a:pt x="108059" y="32040"/>
                  </a:lnTo>
                  <a:close/>
                </a:path>
                <a:path w="833119" h="291465">
                  <a:moveTo>
                    <a:pt x="118739" y="187533"/>
                  </a:moveTo>
                  <a:lnTo>
                    <a:pt x="95636" y="190718"/>
                  </a:lnTo>
                  <a:lnTo>
                    <a:pt x="72681" y="192520"/>
                  </a:lnTo>
                  <a:lnTo>
                    <a:pt x="48017" y="193320"/>
                  </a:lnTo>
                  <a:lnTo>
                    <a:pt x="39579" y="193374"/>
                  </a:lnTo>
                  <a:lnTo>
                    <a:pt x="39579" y="205752"/>
                  </a:lnTo>
                  <a:lnTo>
                    <a:pt x="120630" y="205752"/>
                  </a:lnTo>
                  <a:lnTo>
                    <a:pt x="118739" y="187533"/>
                  </a:lnTo>
                  <a:close/>
                </a:path>
                <a:path w="833119" h="291465">
                  <a:moveTo>
                    <a:pt x="39579" y="193374"/>
                  </a:moveTo>
                  <a:lnTo>
                    <a:pt x="19790" y="193501"/>
                  </a:lnTo>
                  <a:lnTo>
                    <a:pt x="39579" y="193501"/>
                  </a:lnTo>
                  <a:lnTo>
                    <a:pt x="39579" y="193374"/>
                  </a:lnTo>
                  <a:close/>
                </a:path>
                <a:path w="833119" h="291465">
                  <a:moveTo>
                    <a:pt x="39579" y="110258"/>
                  </a:moveTo>
                  <a:lnTo>
                    <a:pt x="28271" y="110258"/>
                  </a:lnTo>
                  <a:lnTo>
                    <a:pt x="28271" y="142299"/>
                  </a:lnTo>
                  <a:lnTo>
                    <a:pt x="39579" y="142299"/>
                  </a:lnTo>
                  <a:lnTo>
                    <a:pt x="39579" y="110258"/>
                  </a:lnTo>
                  <a:close/>
                </a:path>
                <a:path w="833119" h="291465">
                  <a:moveTo>
                    <a:pt x="97065" y="110258"/>
                  </a:moveTo>
                  <a:lnTo>
                    <a:pt x="39579" y="110258"/>
                  </a:lnTo>
                  <a:lnTo>
                    <a:pt x="39579" y="142299"/>
                  </a:lnTo>
                  <a:lnTo>
                    <a:pt x="97065" y="142299"/>
                  </a:lnTo>
                  <a:lnTo>
                    <a:pt x="97065" y="110258"/>
                  </a:lnTo>
                  <a:close/>
                </a:path>
                <a:path w="833119" h="291465">
                  <a:moveTo>
                    <a:pt x="141671" y="105860"/>
                  </a:moveTo>
                  <a:lnTo>
                    <a:pt x="109944" y="105860"/>
                  </a:lnTo>
                  <a:lnTo>
                    <a:pt x="109944" y="139472"/>
                  </a:lnTo>
                  <a:lnTo>
                    <a:pt x="141671" y="139472"/>
                  </a:lnTo>
                  <a:lnTo>
                    <a:pt x="141671" y="105860"/>
                  </a:lnTo>
                  <a:close/>
                </a:path>
                <a:path w="833119" h="291465">
                  <a:moveTo>
                    <a:pt x="180622" y="105860"/>
                  </a:moveTo>
                  <a:lnTo>
                    <a:pt x="161461" y="105860"/>
                  </a:lnTo>
                  <a:lnTo>
                    <a:pt x="161461" y="139472"/>
                  </a:lnTo>
                  <a:lnTo>
                    <a:pt x="180622" y="139472"/>
                  </a:lnTo>
                  <a:lnTo>
                    <a:pt x="180622" y="105860"/>
                  </a:lnTo>
                  <a:close/>
                </a:path>
                <a:path w="833119" h="291465">
                  <a:moveTo>
                    <a:pt x="241563" y="0"/>
                  </a:moveTo>
                  <a:lnTo>
                    <a:pt x="201669" y="0"/>
                  </a:lnTo>
                  <a:lnTo>
                    <a:pt x="201669" y="290881"/>
                  </a:lnTo>
                  <a:lnTo>
                    <a:pt x="241563" y="290881"/>
                  </a:lnTo>
                  <a:lnTo>
                    <a:pt x="241563" y="0"/>
                  </a:lnTo>
                  <a:close/>
                </a:path>
                <a:path w="833119" h="291465">
                  <a:moveTo>
                    <a:pt x="397031" y="16648"/>
                  </a:moveTo>
                  <a:lnTo>
                    <a:pt x="388550" y="16648"/>
                  </a:lnTo>
                  <a:lnTo>
                    <a:pt x="388550" y="37695"/>
                  </a:lnTo>
                  <a:lnTo>
                    <a:pt x="381879" y="69240"/>
                  </a:lnTo>
                  <a:lnTo>
                    <a:pt x="362281" y="98753"/>
                  </a:lnTo>
                  <a:lnTo>
                    <a:pt x="330372" y="122553"/>
                  </a:lnTo>
                  <a:lnTo>
                    <a:pt x="286773" y="136959"/>
                  </a:lnTo>
                  <a:lnTo>
                    <a:pt x="304678" y="171513"/>
                  </a:lnTo>
                  <a:lnTo>
                    <a:pt x="355282" y="153254"/>
                  </a:lnTo>
                  <a:lnTo>
                    <a:pt x="393104" y="122744"/>
                  </a:lnTo>
                  <a:lnTo>
                    <a:pt x="410856" y="93082"/>
                  </a:lnTo>
                  <a:lnTo>
                    <a:pt x="405179" y="83562"/>
                  </a:lnTo>
                  <a:lnTo>
                    <a:pt x="397031" y="37695"/>
                  </a:lnTo>
                  <a:lnTo>
                    <a:pt x="397031" y="16648"/>
                  </a:lnTo>
                  <a:close/>
                </a:path>
                <a:path w="833119" h="291465">
                  <a:moveTo>
                    <a:pt x="433155" y="16648"/>
                  </a:moveTo>
                  <a:lnTo>
                    <a:pt x="424988" y="16648"/>
                  </a:lnTo>
                  <a:lnTo>
                    <a:pt x="424988" y="37695"/>
                  </a:lnTo>
                  <a:lnTo>
                    <a:pt x="416791" y="83165"/>
                  </a:lnTo>
                  <a:lnTo>
                    <a:pt x="410856" y="93082"/>
                  </a:lnTo>
                  <a:lnTo>
                    <a:pt x="428758" y="123098"/>
                  </a:lnTo>
                  <a:lnTo>
                    <a:pt x="466473" y="153387"/>
                  </a:lnTo>
                  <a:lnTo>
                    <a:pt x="517027" y="171513"/>
                  </a:lnTo>
                  <a:lnTo>
                    <a:pt x="534933" y="136959"/>
                  </a:lnTo>
                  <a:lnTo>
                    <a:pt x="491200" y="122686"/>
                  </a:lnTo>
                  <a:lnTo>
                    <a:pt x="459307" y="99106"/>
                  </a:lnTo>
                  <a:lnTo>
                    <a:pt x="439782" y="69637"/>
                  </a:lnTo>
                  <a:lnTo>
                    <a:pt x="433155" y="37695"/>
                  </a:lnTo>
                  <a:lnTo>
                    <a:pt x="433155" y="16648"/>
                  </a:lnTo>
                  <a:close/>
                </a:path>
                <a:path w="833119" h="291465">
                  <a:moveTo>
                    <a:pt x="424988" y="16648"/>
                  </a:moveTo>
                  <a:lnTo>
                    <a:pt x="397031" y="16648"/>
                  </a:lnTo>
                  <a:lnTo>
                    <a:pt x="397031" y="37695"/>
                  </a:lnTo>
                  <a:lnTo>
                    <a:pt x="405179" y="83562"/>
                  </a:lnTo>
                  <a:lnTo>
                    <a:pt x="410856" y="93082"/>
                  </a:lnTo>
                  <a:lnTo>
                    <a:pt x="416791" y="83165"/>
                  </a:lnTo>
                  <a:lnTo>
                    <a:pt x="424988" y="37695"/>
                  </a:lnTo>
                  <a:lnTo>
                    <a:pt x="424988" y="16648"/>
                  </a:lnTo>
                  <a:close/>
                </a:path>
                <a:path w="833119" h="291465">
                  <a:moveTo>
                    <a:pt x="544042" y="221459"/>
                  </a:moveTo>
                  <a:lnTo>
                    <a:pt x="280804" y="221459"/>
                  </a:lnTo>
                  <a:lnTo>
                    <a:pt x="280804" y="255384"/>
                  </a:lnTo>
                  <a:lnTo>
                    <a:pt x="544042" y="255384"/>
                  </a:lnTo>
                  <a:lnTo>
                    <a:pt x="544042" y="221459"/>
                  </a:lnTo>
                  <a:close/>
                </a:path>
                <a:path w="833119" h="291465">
                  <a:moveTo>
                    <a:pt x="802544" y="21046"/>
                  </a:moveTo>
                  <a:lnTo>
                    <a:pt x="600560" y="21046"/>
                  </a:lnTo>
                  <a:lnTo>
                    <a:pt x="600560" y="182507"/>
                  </a:lnTo>
                  <a:lnTo>
                    <a:pt x="805057" y="182507"/>
                  </a:lnTo>
                  <a:lnTo>
                    <a:pt x="805057" y="158948"/>
                  </a:lnTo>
                  <a:lnTo>
                    <a:pt x="642968" y="158948"/>
                  </a:lnTo>
                  <a:lnTo>
                    <a:pt x="642968" y="117483"/>
                  </a:lnTo>
                  <a:lnTo>
                    <a:pt x="630088" y="117483"/>
                  </a:lnTo>
                  <a:lnTo>
                    <a:pt x="630088" y="85128"/>
                  </a:lnTo>
                  <a:lnTo>
                    <a:pt x="642968" y="85128"/>
                  </a:lnTo>
                  <a:lnTo>
                    <a:pt x="642968" y="54658"/>
                  </a:lnTo>
                  <a:lnTo>
                    <a:pt x="802544" y="54658"/>
                  </a:lnTo>
                  <a:lnTo>
                    <a:pt x="802544" y="21046"/>
                  </a:lnTo>
                  <a:close/>
                </a:path>
                <a:path w="833119" h="291465">
                  <a:moveTo>
                    <a:pt x="805057" y="149838"/>
                  </a:moveTo>
                  <a:lnTo>
                    <a:pt x="642968" y="149838"/>
                  </a:lnTo>
                  <a:lnTo>
                    <a:pt x="642968" y="158948"/>
                  </a:lnTo>
                  <a:lnTo>
                    <a:pt x="805057" y="158948"/>
                  </a:lnTo>
                  <a:lnTo>
                    <a:pt x="805057" y="149838"/>
                  </a:lnTo>
                  <a:close/>
                </a:path>
                <a:path w="833119" h="291465">
                  <a:moveTo>
                    <a:pt x="642968" y="85128"/>
                  </a:moveTo>
                  <a:lnTo>
                    <a:pt x="630088" y="85128"/>
                  </a:lnTo>
                  <a:lnTo>
                    <a:pt x="630088" y="117483"/>
                  </a:lnTo>
                  <a:lnTo>
                    <a:pt x="642968" y="117483"/>
                  </a:lnTo>
                  <a:lnTo>
                    <a:pt x="642968" y="85128"/>
                  </a:lnTo>
                  <a:close/>
                </a:path>
                <a:path w="833119" h="291465">
                  <a:moveTo>
                    <a:pt x="795947" y="85128"/>
                  </a:moveTo>
                  <a:lnTo>
                    <a:pt x="642968" y="85128"/>
                  </a:lnTo>
                  <a:lnTo>
                    <a:pt x="642968" y="117483"/>
                  </a:lnTo>
                  <a:lnTo>
                    <a:pt x="795947" y="117483"/>
                  </a:lnTo>
                  <a:lnTo>
                    <a:pt x="795947" y="85128"/>
                  </a:lnTo>
                  <a:close/>
                </a:path>
                <a:path w="833119" h="291465">
                  <a:moveTo>
                    <a:pt x="833014" y="223658"/>
                  </a:moveTo>
                  <a:lnTo>
                    <a:pt x="569776" y="223658"/>
                  </a:lnTo>
                  <a:lnTo>
                    <a:pt x="569776" y="257583"/>
                  </a:lnTo>
                  <a:lnTo>
                    <a:pt x="833014" y="257583"/>
                  </a:lnTo>
                  <a:lnTo>
                    <a:pt x="833014" y="2236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77447" y="9181698"/>
              <a:ext cx="17884775" cy="1047115"/>
            </a:xfrm>
            <a:custGeom>
              <a:avLst/>
              <a:gdLst/>
              <a:ahLst/>
              <a:cxnLst/>
              <a:rect l="l" t="t" r="r" b="b"/>
              <a:pathLst>
                <a:path w="17884775" h="1047115">
                  <a:moveTo>
                    <a:pt x="17695796" y="0"/>
                  </a:moveTo>
                  <a:lnTo>
                    <a:pt x="188475" y="0"/>
                  </a:lnTo>
                  <a:lnTo>
                    <a:pt x="138371" y="6732"/>
                  </a:lnTo>
                  <a:lnTo>
                    <a:pt x="93348" y="25732"/>
                  </a:lnTo>
                  <a:lnTo>
                    <a:pt x="55203" y="55203"/>
                  </a:lnTo>
                  <a:lnTo>
                    <a:pt x="25732" y="93348"/>
                  </a:lnTo>
                  <a:lnTo>
                    <a:pt x="6732" y="138371"/>
                  </a:lnTo>
                  <a:lnTo>
                    <a:pt x="0" y="188475"/>
                  </a:lnTo>
                  <a:lnTo>
                    <a:pt x="0" y="858612"/>
                  </a:lnTo>
                  <a:lnTo>
                    <a:pt x="6732" y="908716"/>
                  </a:lnTo>
                  <a:lnTo>
                    <a:pt x="25732" y="953740"/>
                  </a:lnTo>
                  <a:lnTo>
                    <a:pt x="55203" y="991885"/>
                  </a:lnTo>
                  <a:lnTo>
                    <a:pt x="93348" y="1021356"/>
                  </a:lnTo>
                  <a:lnTo>
                    <a:pt x="138371" y="1040355"/>
                  </a:lnTo>
                  <a:lnTo>
                    <a:pt x="188475" y="1047088"/>
                  </a:lnTo>
                  <a:lnTo>
                    <a:pt x="17695796" y="1047088"/>
                  </a:lnTo>
                  <a:lnTo>
                    <a:pt x="17745900" y="1040355"/>
                  </a:lnTo>
                  <a:lnTo>
                    <a:pt x="17790923" y="1021356"/>
                  </a:lnTo>
                  <a:lnTo>
                    <a:pt x="17829069" y="991885"/>
                  </a:lnTo>
                  <a:lnTo>
                    <a:pt x="17858539" y="953740"/>
                  </a:lnTo>
                  <a:lnTo>
                    <a:pt x="17877539" y="908716"/>
                  </a:lnTo>
                  <a:lnTo>
                    <a:pt x="17884272" y="858612"/>
                  </a:lnTo>
                  <a:lnTo>
                    <a:pt x="17884272" y="188475"/>
                  </a:lnTo>
                  <a:lnTo>
                    <a:pt x="17877539" y="138371"/>
                  </a:lnTo>
                  <a:lnTo>
                    <a:pt x="17858539" y="93348"/>
                  </a:lnTo>
                  <a:lnTo>
                    <a:pt x="17829069" y="55203"/>
                  </a:lnTo>
                  <a:lnTo>
                    <a:pt x="17790923" y="25732"/>
                  </a:lnTo>
                  <a:lnTo>
                    <a:pt x="17745900" y="6732"/>
                  </a:lnTo>
                  <a:lnTo>
                    <a:pt x="17695796" y="0"/>
                  </a:lnTo>
                  <a:close/>
                </a:path>
              </a:pathLst>
            </a:custGeom>
            <a:solidFill>
              <a:srgbClr val="F0F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860" y="9181698"/>
              <a:ext cx="5445125" cy="1047115"/>
            </a:xfrm>
            <a:custGeom>
              <a:avLst/>
              <a:gdLst/>
              <a:ahLst/>
              <a:cxnLst/>
              <a:rect l="l" t="t" r="r" b="b"/>
              <a:pathLst>
                <a:path w="5445125" h="1047115">
                  <a:moveTo>
                    <a:pt x="5256384" y="0"/>
                  </a:moveTo>
                  <a:lnTo>
                    <a:pt x="188475" y="0"/>
                  </a:lnTo>
                  <a:lnTo>
                    <a:pt x="138371" y="6732"/>
                  </a:lnTo>
                  <a:lnTo>
                    <a:pt x="93348" y="25732"/>
                  </a:lnTo>
                  <a:lnTo>
                    <a:pt x="55203" y="55203"/>
                  </a:lnTo>
                  <a:lnTo>
                    <a:pt x="25732" y="93348"/>
                  </a:lnTo>
                  <a:lnTo>
                    <a:pt x="6732" y="138371"/>
                  </a:lnTo>
                  <a:lnTo>
                    <a:pt x="0" y="188475"/>
                  </a:lnTo>
                  <a:lnTo>
                    <a:pt x="0" y="858612"/>
                  </a:lnTo>
                  <a:lnTo>
                    <a:pt x="6732" y="908716"/>
                  </a:lnTo>
                  <a:lnTo>
                    <a:pt x="25732" y="953740"/>
                  </a:lnTo>
                  <a:lnTo>
                    <a:pt x="55203" y="991885"/>
                  </a:lnTo>
                  <a:lnTo>
                    <a:pt x="93348" y="1021356"/>
                  </a:lnTo>
                  <a:lnTo>
                    <a:pt x="138371" y="1040355"/>
                  </a:lnTo>
                  <a:lnTo>
                    <a:pt x="188476" y="1047088"/>
                  </a:lnTo>
                  <a:lnTo>
                    <a:pt x="5256384" y="1047088"/>
                  </a:lnTo>
                  <a:lnTo>
                    <a:pt x="5306488" y="1040355"/>
                  </a:lnTo>
                  <a:lnTo>
                    <a:pt x="5351511" y="1021356"/>
                  </a:lnTo>
                  <a:lnTo>
                    <a:pt x="5389657" y="991885"/>
                  </a:lnTo>
                  <a:lnTo>
                    <a:pt x="5419127" y="953740"/>
                  </a:lnTo>
                  <a:lnTo>
                    <a:pt x="5438127" y="908716"/>
                  </a:lnTo>
                  <a:lnTo>
                    <a:pt x="5444860" y="858612"/>
                  </a:lnTo>
                  <a:lnTo>
                    <a:pt x="5444860" y="188475"/>
                  </a:lnTo>
                  <a:lnTo>
                    <a:pt x="5438127" y="138371"/>
                  </a:lnTo>
                  <a:lnTo>
                    <a:pt x="5419127" y="93348"/>
                  </a:lnTo>
                  <a:lnTo>
                    <a:pt x="5389657" y="55203"/>
                  </a:lnTo>
                  <a:lnTo>
                    <a:pt x="5351511" y="25732"/>
                  </a:lnTo>
                  <a:lnTo>
                    <a:pt x="5306488" y="6732"/>
                  </a:lnTo>
                  <a:lnTo>
                    <a:pt x="5256384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9282" y="9517809"/>
              <a:ext cx="314126" cy="3141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413835" y="9546647"/>
              <a:ext cx="544830" cy="290830"/>
            </a:xfrm>
            <a:custGeom>
              <a:avLst/>
              <a:gdLst/>
              <a:ahLst/>
              <a:cxnLst/>
              <a:rect l="l" t="t" r="r" b="b"/>
              <a:pathLst>
                <a:path w="544830" h="290829">
                  <a:moveTo>
                    <a:pt x="114973" y="26149"/>
                  </a:moveTo>
                  <a:lnTo>
                    <a:pt x="76327" y="26149"/>
                  </a:lnTo>
                  <a:lnTo>
                    <a:pt x="76327" y="91440"/>
                  </a:lnTo>
                  <a:lnTo>
                    <a:pt x="39268" y="91440"/>
                  </a:lnTo>
                  <a:lnTo>
                    <a:pt x="39268" y="26670"/>
                  </a:lnTo>
                  <a:lnTo>
                    <a:pt x="0" y="26670"/>
                  </a:lnTo>
                  <a:lnTo>
                    <a:pt x="0" y="91440"/>
                  </a:lnTo>
                  <a:lnTo>
                    <a:pt x="0" y="124460"/>
                  </a:lnTo>
                  <a:lnTo>
                    <a:pt x="0" y="189230"/>
                  </a:lnTo>
                  <a:lnTo>
                    <a:pt x="0" y="222250"/>
                  </a:lnTo>
                  <a:lnTo>
                    <a:pt x="114973" y="222250"/>
                  </a:lnTo>
                  <a:lnTo>
                    <a:pt x="114973" y="189230"/>
                  </a:lnTo>
                  <a:lnTo>
                    <a:pt x="39268" y="189230"/>
                  </a:lnTo>
                  <a:lnTo>
                    <a:pt x="39268" y="124460"/>
                  </a:lnTo>
                  <a:lnTo>
                    <a:pt x="76327" y="124460"/>
                  </a:lnTo>
                  <a:lnTo>
                    <a:pt x="76327" y="189179"/>
                  </a:lnTo>
                  <a:lnTo>
                    <a:pt x="114973" y="189179"/>
                  </a:lnTo>
                  <a:lnTo>
                    <a:pt x="114973" y="124460"/>
                  </a:lnTo>
                  <a:lnTo>
                    <a:pt x="114973" y="124155"/>
                  </a:lnTo>
                  <a:lnTo>
                    <a:pt x="114973" y="91478"/>
                  </a:lnTo>
                  <a:lnTo>
                    <a:pt x="114973" y="26149"/>
                  </a:lnTo>
                  <a:close/>
                </a:path>
                <a:path w="544830" h="290829">
                  <a:moveTo>
                    <a:pt x="241871" y="0"/>
                  </a:moveTo>
                  <a:lnTo>
                    <a:pt x="201980" y="0"/>
                  </a:lnTo>
                  <a:lnTo>
                    <a:pt x="201980" y="111277"/>
                  </a:lnTo>
                  <a:lnTo>
                    <a:pt x="177482" y="111277"/>
                  </a:lnTo>
                  <a:lnTo>
                    <a:pt x="177482" y="5080"/>
                  </a:lnTo>
                  <a:lnTo>
                    <a:pt x="138214" y="5080"/>
                  </a:lnTo>
                  <a:lnTo>
                    <a:pt x="138214" y="111760"/>
                  </a:lnTo>
                  <a:lnTo>
                    <a:pt x="138214" y="144780"/>
                  </a:lnTo>
                  <a:lnTo>
                    <a:pt x="138214" y="278130"/>
                  </a:lnTo>
                  <a:lnTo>
                    <a:pt x="177482" y="278130"/>
                  </a:lnTo>
                  <a:lnTo>
                    <a:pt x="177482" y="144881"/>
                  </a:lnTo>
                  <a:lnTo>
                    <a:pt x="201980" y="144881"/>
                  </a:lnTo>
                  <a:lnTo>
                    <a:pt x="201980" y="290830"/>
                  </a:lnTo>
                  <a:lnTo>
                    <a:pt x="241871" y="290830"/>
                  </a:lnTo>
                  <a:lnTo>
                    <a:pt x="241871" y="144881"/>
                  </a:lnTo>
                  <a:lnTo>
                    <a:pt x="241871" y="111760"/>
                  </a:lnTo>
                  <a:lnTo>
                    <a:pt x="241871" y="111277"/>
                  </a:lnTo>
                  <a:lnTo>
                    <a:pt x="241871" y="0"/>
                  </a:lnTo>
                  <a:close/>
                </a:path>
                <a:path w="544830" h="290829">
                  <a:moveTo>
                    <a:pt x="544360" y="224675"/>
                  </a:moveTo>
                  <a:lnTo>
                    <a:pt x="432841" y="224675"/>
                  </a:lnTo>
                  <a:lnTo>
                    <a:pt x="432841" y="172847"/>
                  </a:lnTo>
                  <a:lnTo>
                    <a:pt x="521741" y="172847"/>
                  </a:lnTo>
                  <a:lnTo>
                    <a:pt x="521741" y="159016"/>
                  </a:lnTo>
                  <a:lnTo>
                    <a:pt x="432841" y="159016"/>
                  </a:lnTo>
                  <a:lnTo>
                    <a:pt x="391058" y="159016"/>
                  </a:lnTo>
                  <a:lnTo>
                    <a:pt x="391058" y="158750"/>
                  </a:lnTo>
                  <a:lnTo>
                    <a:pt x="521741" y="158750"/>
                  </a:lnTo>
                  <a:lnTo>
                    <a:pt x="521741" y="143941"/>
                  </a:lnTo>
                  <a:lnTo>
                    <a:pt x="521741" y="143510"/>
                  </a:lnTo>
                  <a:lnTo>
                    <a:pt x="521741" y="140169"/>
                  </a:lnTo>
                  <a:lnTo>
                    <a:pt x="483108" y="140169"/>
                  </a:lnTo>
                  <a:lnTo>
                    <a:pt x="483108" y="57556"/>
                  </a:lnTo>
                  <a:lnTo>
                    <a:pt x="522681" y="57556"/>
                  </a:lnTo>
                  <a:lnTo>
                    <a:pt x="522681" y="52070"/>
                  </a:lnTo>
                  <a:lnTo>
                    <a:pt x="522681" y="51904"/>
                  </a:lnTo>
                  <a:lnTo>
                    <a:pt x="522681" y="24130"/>
                  </a:lnTo>
                  <a:lnTo>
                    <a:pt x="441642" y="24130"/>
                  </a:lnTo>
                  <a:lnTo>
                    <a:pt x="441642" y="57556"/>
                  </a:lnTo>
                  <a:lnTo>
                    <a:pt x="441642" y="140169"/>
                  </a:lnTo>
                  <a:lnTo>
                    <a:pt x="382587" y="140169"/>
                  </a:lnTo>
                  <a:lnTo>
                    <a:pt x="382587" y="57556"/>
                  </a:lnTo>
                  <a:lnTo>
                    <a:pt x="441642" y="57556"/>
                  </a:lnTo>
                  <a:lnTo>
                    <a:pt x="441642" y="24130"/>
                  </a:lnTo>
                  <a:lnTo>
                    <a:pt x="301218" y="24130"/>
                  </a:lnTo>
                  <a:lnTo>
                    <a:pt x="301218" y="52070"/>
                  </a:lnTo>
                  <a:lnTo>
                    <a:pt x="301218" y="57150"/>
                  </a:lnTo>
                  <a:lnTo>
                    <a:pt x="340804" y="57150"/>
                  </a:lnTo>
                  <a:lnTo>
                    <a:pt x="340804" y="139700"/>
                  </a:lnTo>
                  <a:lnTo>
                    <a:pt x="302475" y="139700"/>
                  </a:lnTo>
                  <a:lnTo>
                    <a:pt x="302475" y="143510"/>
                  </a:lnTo>
                  <a:lnTo>
                    <a:pt x="302475" y="158750"/>
                  </a:lnTo>
                  <a:lnTo>
                    <a:pt x="302475" y="172720"/>
                  </a:lnTo>
                  <a:lnTo>
                    <a:pt x="391058" y="172720"/>
                  </a:lnTo>
                  <a:lnTo>
                    <a:pt x="391058" y="224790"/>
                  </a:lnTo>
                  <a:lnTo>
                    <a:pt x="281114" y="224790"/>
                  </a:lnTo>
                  <a:lnTo>
                    <a:pt x="281114" y="240030"/>
                  </a:lnTo>
                  <a:lnTo>
                    <a:pt x="281114" y="259080"/>
                  </a:lnTo>
                  <a:lnTo>
                    <a:pt x="544360" y="259080"/>
                  </a:lnTo>
                  <a:lnTo>
                    <a:pt x="544360" y="240068"/>
                  </a:lnTo>
                  <a:lnTo>
                    <a:pt x="544360" y="224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2718256" y="2260559"/>
            <a:ext cx="671195" cy="291465"/>
          </a:xfrm>
          <a:custGeom>
            <a:avLst/>
            <a:gdLst/>
            <a:ahLst/>
            <a:cxnLst/>
            <a:rect l="l" t="t" r="r" b="b"/>
            <a:pathLst>
              <a:path w="671195" h="291464">
                <a:moveTo>
                  <a:pt x="77903" y="88897"/>
                </a:moveTo>
                <a:lnTo>
                  <a:pt x="36124" y="88897"/>
                </a:lnTo>
                <a:lnTo>
                  <a:pt x="36124" y="262923"/>
                </a:lnTo>
                <a:lnTo>
                  <a:pt x="77903" y="262923"/>
                </a:lnTo>
                <a:lnTo>
                  <a:pt x="77903" y="88897"/>
                </a:lnTo>
                <a:close/>
              </a:path>
              <a:path w="671195" h="291464">
                <a:moveTo>
                  <a:pt x="77903" y="43035"/>
                </a:moveTo>
                <a:lnTo>
                  <a:pt x="53087" y="43035"/>
                </a:lnTo>
                <a:lnTo>
                  <a:pt x="0" y="66594"/>
                </a:lnTo>
                <a:lnTo>
                  <a:pt x="0" y="97379"/>
                </a:lnTo>
                <a:lnTo>
                  <a:pt x="36124" y="88897"/>
                </a:lnTo>
                <a:lnTo>
                  <a:pt x="77903" y="88897"/>
                </a:lnTo>
                <a:lnTo>
                  <a:pt x="77903" y="43035"/>
                </a:lnTo>
                <a:close/>
              </a:path>
              <a:path w="671195" h="291464">
                <a:moveTo>
                  <a:pt x="231425" y="32355"/>
                </a:moveTo>
                <a:lnTo>
                  <a:pt x="219488" y="32355"/>
                </a:lnTo>
                <a:lnTo>
                  <a:pt x="219488" y="40836"/>
                </a:lnTo>
                <a:lnTo>
                  <a:pt x="213677" y="63316"/>
                </a:lnTo>
                <a:lnTo>
                  <a:pt x="196086" y="84264"/>
                </a:lnTo>
                <a:lnTo>
                  <a:pt x="166479" y="101089"/>
                </a:lnTo>
                <a:lnTo>
                  <a:pt x="124622" y="111200"/>
                </a:lnTo>
                <a:lnTo>
                  <a:pt x="140014" y="143869"/>
                </a:lnTo>
                <a:lnTo>
                  <a:pt x="189219" y="130730"/>
                </a:lnTo>
                <a:lnTo>
                  <a:pt x="225496" y="107784"/>
                </a:lnTo>
                <a:lnTo>
                  <a:pt x="243525" y="83145"/>
                </a:lnTo>
                <a:lnTo>
                  <a:pt x="239111" y="77122"/>
                </a:lnTo>
                <a:lnTo>
                  <a:pt x="231425" y="40836"/>
                </a:lnTo>
                <a:lnTo>
                  <a:pt x="231425" y="32355"/>
                </a:lnTo>
                <a:close/>
              </a:path>
              <a:path w="671195" h="291464">
                <a:moveTo>
                  <a:pt x="267549" y="32355"/>
                </a:moveTo>
                <a:lnTo>
                  <a:pt x="255613" y="32355"/>
                </a:lnTo>
                <a:lnTo>
                  <a:pt x="255613" y="40836"/>
                </a:lnTo>
                <a:lnTo>
                  <a:pt x="247931" y="77122"/>
                </a:lnTo>
                <a:lnTo>
                  <a:pt x="243525" y="83145"/>
                </a:lnTo>
                <a:lnTo>
                  <a:pt x="261581" y="107784"/>
                </a:lnTo>
                <a:lnTo>
                  <a:pt x="297951" y="130730"/>
                </a:lnTo>
                <a:lnTo>
                  <a:pt x="347338" y="143869"/>
                </a:lnTo>
                <a:lnTo>
                  <a:pt x="362416" y="111200"/>
                </a:lnTo>
                <a:lnTo>
                  <a:pt x="320558" y="101089"/>
                </a:lnTo>
                <a:lnTo>
                  <a:pt x="290952" y="84264"/>
                </a:lnTo>
                <a:lnTo>
                  <a:pt x="273361" y="63316"/>
                </a:lnTo>
                <a:lnTo>
                  <a:pt x="267549" y="40836"/>
                </a:lnTo>
                <a:lnTo>
                  <a:pt x="267549" y="32355"/>
                </a:lnTo>
                <a:close/>
              </a:path>
              <a:path w="671195" h="291464">
                <a:moveTo>
                  <a:pt x="255613" y="32355"/>
                </a:moveTo>
                <a:lnTo>
                  <a:pt x="231425" y="32355"/>
                </a:lnTo>
                <a:lnTo>
                  <a:pt x="231425" y="40836"/>
                </a:lnTo>
                <a:lnTo>
                  <a:pt x="239111" y="77122"/>
                </a:lnTo>
                <a:lnTo>
                  <a:pt x="243525" y="83145"/>
                </a:lnTo>
                <a:lnTo>
                  <a:pt x="247931" y="77122"/>
                </a:lnTo>
                <a:lnTo>
                  <a:pt x="255613" y="40836"/>
                </a:lnTo>
                <a:lnTo>
                  <a:pt x="255613" y="32355"/>
                </a:lnTo>
                <a:close/>
              </a:path>
              <a:path w="671195" h="291464">
                <a:moveTo>
                  <a:pt x="351107" y="14763"/>
                </a:moveTo>
                <a:lnTo>
                  <a:pt x="135302" y="14763"/>
                </a:lnTo>
                <a:lnTo>
                  <a:pt x="135302" y="47747"/>
                </a:lnTo>
                <a:lnTo>
                  <a:pt x="217702" y="47747"/>
                </a:lnTo>
                <a:lnTo>
                  <a:pt x="219488" y="40836"/>
                </a:lnTo>
                <a:lnTo>
                  <a:pt x="219488" y="32355"/>
                </a:lnTo>
                <a:lnTo>
                  <a:pt x="351107" y="32355"/>
                </a:lnTo>
                <a:lnTo>
                  <a:pt x="351107" y="14763"/>
                </a:lnTo>
                <a:close/>
              </a:path>
              <a:path w="671195" h="291464">
                <a:moveTo>
                  <a:pt x="351107" y="32355"/>
                </a:moveTo>
                <a:lnTo>
                  <a:pt x="267549" y="32355"/>
                </a:lnTo>
                <a:lnTo>
                  <a:pt x="267549" y="40836"/>
                </a:lnTo>
                <a:lnTo>
                  <a:pt x="269336" y="47747"/>
                </a:lnTo>
                <a:lnTo>
                  <a:pt x="351107" y="47747"/>
                </a:lnTo>
                <a:lnTo>
                  <a:pt x="351107" y="32355"/>
                </a:lnTo>
                <a:close/>
              </a:path>
              <a:path w="671195" h="291464">
                <a:moveTo>
                  <a:pt x="263152" y="184392"/>
                </a:moveTo>
                <a:lnTo>
                  <a:pt x="221687" y="184392"/>
                </a:lnTo>
                <a:lnTo>
                  <a:pt x="221687" y="291195"/>
                </a:lnTo>
                <a:lnTo>
                  <a:pt x="263152" y="291195"/>
                </a:lnTo>
                <a:lnTo>
                  <a:pt x="263152" y="184392"/>
                </a:lnTo>
                <a:close/>
              </a:path>
              <a:path w="671195" h="291464">
                <a:moveTo>
                  <a:pt x="374981" y="160518"/>
                </a:moveTo>
                <a:lnTo>
                  <a:pt x="112057" y="160518"/>
                </a:lnTo>
                <a:lnTo>
                  <a:pt x="112057" y="193816"/>
                </a:lnTo>
                <a:lnTo>
                  <a:pt x="221687" y="193816"/>
                </a:lnTo>
                <a:lnTo>
                  <a:pt x="221687" y="184392"/>
                </a:lnTo>
                <a:lnTo>
                  <a:pt x="374981" y="184392"/>
                </a:lnTo>
                <a:lnTo>
                  <a:pt x="374981" y="160518"/>
                </a:lnTo>
                <a:close/>
              </a:path>
              <a:path w="671195" h="291464">
                <a:moveTo>
                  <a:pt x="374981" y="184392"/>
                </a:moveTo>
                <a:lnTo>
                  <a:pt x="263152" y="184392"/>
                </a:lnTo>
                <a:lnTo>
                  <a:pt x="263152" y="193816"/>
                </a:lnTo>
                <a:lnTo>
                  <a:pt x="374981" y="193816"/>
                </a:lnTo>
                <a:lnTo>
                  <a:pt x="374981" y="184392"/>
                </a:lnTo>
                <a:close/>
              </a:path>
              <a:path w="671195" h="291464">
                <a:moveTo>
                  <a:pt x="473592" y="75390"/>
                </a:moveTo>
                <a:lnTo>
                  <a:pt x="464482" y="75390"/>
                </a:lnTo>
                <a:lnTo>
                  <a:pt x="464482" y="90468"/>
                </a:lnTo>
                <a:lnTo>
                  <a:pt x="460354" y="123756"/>
                </a:lnTo>
                <a:lnTo>
                  <a:pt x="447716" y="156042"/>
                </a:lnTo>
                <a:lnTo>
                  <a:pt x="426183" y="184205"/>
                </a:lnTo>
                <a:lnTo>
                  <a:pt x="395374" y="205124"/>
                </a:lnTo>
                <a:lnTo>
                  <a:pt x="417992" y="237165"/>
                </a:lnTo>
                <a:lnTo>
                  <a:pt x="452575" y="212918"/>
                </a:lnTo>
                <a:lnTo>
                  <a:pt x="477204" y="177952"/>
                </a:lnTo>
                <a:lnTo>
                  <a:pt x="485440" y="154459"/>
                </a:lnTo>
                <a:lnTo>
                  <a:pt x="478269" y="133940"/>
                </a:lnTo>
                <a:lnTo>
                  <a:pt x="473592" y="90468"/>
                </a:lnTo>
                <a:lnTo>
                  <a:pt x="473592" y="75390"/>
                </a:lnTo>
                <a:close/>
              </a:path>
              <a:path w="671195" h="291464">
                <a:moveTo>
                  <a:pt x="505947" y="75390"/>
                </a:moveTo>
                <a:lnTo>
                  <a:pt x="496837" y="75390"/>
                </a:lnTo>
                <a:lnTo>
                  <a:pt x="496837" y="90468"/>
                </a:lnTo>
                <a:lnTo>
                  <a:pt x="491939" y="135918"/>
                </a:lnTo>
                <a:lnTo>
                  <a:pt x="485440" y="154459"/>
                </a:lnTo>
                <a:lnTo>
                  <a:pt x="492400" y="174379"/>
                </a:lnTo>
                <a:lnTo>
                  <a:pt x="516132" y="208280"/>
                </a:lnTo>
                <a:lnTo>
                  <a:pt x="549611" y="232139"/>
                </a:lnTo>
                <a:lnTo>
                  <a:pt x="571914" y="200412"/>
                </a:lnTo>
                <a:lnTo>
                  <a:pt x="542391" y="179788"/>
                </a:lnTo>
                <a:lnTo>
                  <a:pt x="521850" y="152744"/>
                </a:lnTo>
                <a:lnTo>
                  <a:pt x="509849" y="122047"/>
                </a:lnTo>
                <a:lnTo>
                  <a:pt x="505947" y="90468"/>
                </a:lnTo>
                <a:lnTo>
                  <a:pt x="505947" y="75390"/>
                </a:lnTo>
                <a:close/>
              </a:path>
              <a:path w="671195" h="291464">
                <a:moveTo>
                  <a:pt x="496837" y="75390"/>
                </a:moveTo>
                <a:lnTo>
                  <a:pt x="473592" y="75390"/>
                </a:lnTo>
                <a:lnTo>
                  <a:pt x="473592" y="90468"/>
                </a:lnTo>
                <a:lnTo>
                  <a:pt x="478269" y="133940"/>
                </a:lnTo>
                <a:lnTo>
                  <a:pt x="485440" y="154459"/>
                </a:lnTo>
                <a:lnTo>
                  <a:pt x="491939" y="135918"/>
                </a:lnTo>
                <a:lnTo>
                  <a:pt x="496837" y="90468"/>
                </a:lnTo>
                <a:lnTo>
                  <a:pt x="496837" y="75390"/>
                </a:lnTo>
                <a:close/>
              </a:path>
              <a:path w="671195" h="291464">
                <a:moveTo>
                  <a:pt x="464168" y="47433"/>
                </a:moveTo>
                <a:lnTo>
                  <a:pt x="405426" y="47433"/>
                </a:lnTo>
                <a:lnTo>
                  <a:pt x="405426" y="80416"/>
                </a:lnTo>
                <a:lnTo>
                  <a:pt x="464482" y="80416"/>
                </a:lnTo>
                <a:lnTo>
                  <a:pt x="464482" y="75390"/>
                </a:lnTo>
                <a:lnTo>
                  <a:pt x="563746" y="75390"/>
                </a:lnTo>
                <a:lnTo>
                  <a:pt x="563746" y="64395"/>
                </a:lnTo>
                <a:lnTo>
                  <a:pt x="464168" y="64395"/>
                </a:lnTo>
                <a:lnTo>
                  <a:pt x="464168" y="47433"/>
                </a:lnTo>
                <a:close/>
              </a:path>
              <a:path w="671195" h="291464">
                <a:moveTo>
                  <a:pt x="563746" y="75390"/>
                </a:moveTo>
                <a:lnTo>
                  <a:pt x="505947" y="75390"/>
                </a:lnTo>
                <a:lnTo>
                  <a:pt x="505947" y="80416"/>
                </a:lnTo>
                <a:lnTo>
                  <a:pt x="563746" y="80416"/>
                </a:lnTo>
                <a:lnTo>
                  <a:pt x="563746" y="75390"/>
                </a:lnTo>
                <a:close/>
              </a:path>
              <a:path w="671195" h="291464">
                <a:moveTo>
                  <a:pt x="505947" y="6596"/>
                </a:moveTo>
                <a:lnTo>
                  <a:pt x="464168" y="6596"/>
                </a:lnTo>
                <a:lnTo>
                  <a:pt x="464168" y="64395"/>
                </a:lnTo>
                <a:lnTo>
                  <a:pt x="505947" y="64395"/>
                </a:lnTo>
                <a:lnTo>
                  <a:pt x="505947" y="6596"/>
                </a:lnTo>
                <a:close/>
              </a:path>
              <a:path w="671195" h="291464">
                <a:moveTo>
                  <a:pt x="563746" y="47433"/>
                </a:moveTo>
                <a:lnTo>
                  <a:pt x="505947" y="47433"/>
                </a:lnTo>
                <a:lnTo>
                  <a:pt x="505947" y="64395"/>
                </a:lnTo>
                <a:lnTo>
                  <a:pt x="563746" y="64395"/>
                </a:lnTo>
                <a:lnTo>
                  <a:pt x="563746" y="47433"/>
                </a:lnTo>
                <a:close/>
              </a:path>
              <a:path w="671195" h="291464">
                <a:moveTo>
                  <a:pt x="628770" y="0"/>
                </a:moveTo>
                <a:lnTo>
                  <a:pt x="586677" y="0"/>
                </a:lnTo>
                <a:lnTo>
                  <a:pt x="586677" y="290881"/>
                </a:lnTo>
                <a:lnTo>
                  <a:pt x="628770" y="290881"/>
                </a:lnTo>
                <a:lnTo>
                  <a:pt x="628770" y="147325"/>
                </a:lnTo>
                <a:lnTo>
                  <a:pt x="619347" y="147325"/>
                </a:lnTo>
                <a:lnTo>
                  <a:pt x="619347" y="112771"/>
                </a:lnTo>
                <a:lnTo>
                  <a:pt x="628770" y="112771"/>
                </a:lnTo>
                <a:lnTo>
                  <a:pt x="628770" y="0"/>
                </a:lnTo>
                <a:close/>
              </a:path>
              <a:path w="671195" h="291464">
                <a:moveTo>
                  <a:pt x="628770" y="112771"/>
                </a:moveTo>
                <a:lnTo>
                  <a:pt x="619347" y="112771"/>
                </a:lnTo>
                <a:lnTo>
                  <a:pt x="619347" y="147325"/>
                </a:lnTo>
                <a:lnTo>
                  <a:pt x="628770" y="147325"/>
                </a:lnTo>
                <a:lnTo>
                  <a:pt x="628770" y="112771"/>
                </a:lnTo>
                <a:close/>
              </a:path>
              <a:path w="671195" h="291464">
                <a:moveTo>
                  <a:pt x="670863" y="112771"/>
                </a:moveTo>
                <a:lnTo>
                  <a:pt x="628770" y="112771"/>
                </a:lnTo>
                <a:lnTo>
                  <a:pt x="628770" y="147325"/>
                </a:lnTo>
                <a:lnTo>
                  <a:pt x="670863" y="147325"/>
                </a:lnTo>
                <a:lnTo>
                  <a:pt x="670863" y="11277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7299" y="2260559"/>
            <a:ext cx="735330" cy="291465"/>
          </a:xfrm>
          <a:custGeom>
            <a:avLst/>
            <a:gdLst/>
            <a:ahLst/>
            <a:cxnLst/>
            <a:rect l="l" t="t" r="r" b="b"/>
            <a:pathLst>
              <a:path w="735329" h="291464">
                <a:moveTo>
                  <a:pt x="138417" y="73191"/>
                </a:moveTo>
                <a:lnTo>
                  <a:pt x="74133" y="73191"/>
                </a:lnTo>
                <a:lnTo>
                  <a:pt x="82006" y="73839"/>
                </a:lnTo>
                <a:lnTo>
                  <a:pt x="88662" y="75783"/>
                </a:lnTo>
                <a:lnTo>
                  <a:pt x="94100" y="79022"/>
                </a:lnTo>
                <a:lnTo>
                  <a:pt x="98321" y="83557"/>
                </a:lnTo>
                <a:lnTo>
                  <a:pt x="103347" y="90468"/>
                </a:lnTo>
                <a:lnTo>
                  <a:pt x="105860" y="98426"/>
                </a:lnTo>
                <a:lnTo>
                  <a:pt x="105860" y="107431"/>
                </a:lnTo>
                <a:lnTo>
                  <a:pt x="91960" y="144871"/>
                </a:lnTo>
                <a:lnTo>
                  <a:pt x="65220" y="176401"/>
                </a:lnTo>
                <a:lnTo>
                  <a:pt x="19789" y="217139"/>
                </a:lnTo>
                <a:lnTo>
                  <a:pt x="0" y="233710"/>
                </a:lnTo>
                <a:lnTo>
                  <a:pt x="0" y="262923"/>
                </a:lnTo>
                <a:lnTo>
                  <a:pt x="151409" y="262923"/>
                </a:lnTo>
                <a:lnTo>
                  <a:pt x="151409" y="229940"/>
                </a:lnTo>
                <a:lnTo>
                  <a:pt x="56228" y="229940"/>
                </a:lnTo>
                <a:lnTo>
                  <a:pt x="63669" y="223854"/>
                </a:lnTo>
                <a:lnTo>
                  <a:pt x="94414" y="196996"/>
                </a:lnTo>
                <a:lnTo>
                  <a:pt x="122332" y="165937"/>
                </a:lnTo>
                <a:lnTo>
                  <a:pt x="141298" y="132031"/>
                </a:lnTo>
                <a:lnTo>
                  <a:pt x="146068" y="105232"/>
                </a:lnTo>
                <a:lnTo>
                  <a:pt x="144890" y="91312"/>
                </a:lnTo>
                <a:lnTo>
                  <a:pt x="141356" y="78767"/>
                </a:lnTo>
                <a:lnTo>
                  <a:pt x="138417" y="73191"/>
                </a:lnTo>
                <a:close/>
              </a:path>
              <a:path w="735329" h="291464">
                <a:moveTo>
                  <a:pt x="75076" y="39265"/>
                </a:moveTo>
                <a:lnTo>
                  <a:pt x="37695" y="47433"/>
                </a:lnTo>
                <a:lnTo>
                  <a:pt x="6557" y="80141"/>
                </a:lnTo>
                <a:lnTo>
                  <a:pt x="314" y="111829"/>
                </a:lnTo>
                <a:lnTo>
                  <a:pt x="39265" y="111829"/>
                </a:lnTo>
                <a:lnTo>
                  <a:pt x="39815" y="104113"/>
                </a:lnTo>
                <a:lnTo>
                  <a:pt x="41464" y="96986"/>
                </a:lnTo>
                <a:lnTo>
                  <a:pt x="74133" y="73191"/>
                </a:lnTo>
                <a:lnTo>
                  <a:pt x="138417" y="73191"/>
                </a:lnTo>
                <a:lnTo>
                  <a:pt x="135467" y="67596"/>
                </a:lnTo>
                <a:lnTo>
                  <a:pt x="127221" y="57799"/>
                </a:lnTo>
                <a:lnTo>
                  <a:pt x="117012" y="49690"/>
                </a:lnTo>
                <a:lnTo>
                  <a:pt x="104918" y="43899"/>
                </a:lnTo>
                <a:lnTo>
                  <a:pt x="90939" y="40424"/>
                </a:lnTo>
                <a:lnTo>
                  <a:pt x="75076" y="39265"/>
                </a:lnTo>
                <a:close/>
              </a:path>
              <a:path w="735329" h="291464">
                <a:moveTo>
                  <a:pt x="295683" y="32355"/>
                </a:moveTo>
                <a:lnTo>
                  <a:pt x="283747" y="32355"/>
                </a:lnTo>
                <a:lnTo>
                  <a:pt x="283747" y="40836"/>
                </a:lnTo>
                <a:lnTo>
                  <a:pt x="277935" y="63316"/>
                </a:lnTo>
                <a:lnTo>
                  <a:pt x="260344" y="84264"/>
                </a:lnTo>
                <a:lnTo>
                  <a:pt x="230738" y="101089"/>
                </a:lnTo>
                <a:lnTo>
                  <a:pt x="188880" y="111200"/>
                </a:lnTo>
                <a:lnTo>
                  <a:pt x="204273" y="143869"/>
                </a:lnTo>
                <a:lnTo>
                  <a:pt x="253478" y="130730"/>
                </a:lnTo>
                <a:lnTo>
                  <a:pt x="289754" y="107784"/>
                </a:lnTo>
                <a:lnTo>
                  <a:pt x="307783" y="83145"/>
                </a:lnTo>
                <a:lnTo>
                  <a:pt x="303370" y="77122"/>
                </a:lnTo>
                <a:lnTo>
                  <a:pt x="295683" y="40836"/>
                </a:lnTo>
                <a:lnTo>
                  <a:pt x="295683" y="32355"/>
                </a:lnTo>
                <a:close/>
              </a:path>
              <a:path w="735329" h="291464">
                <a:moveTo>
                  <a:pt x="331808" y="32355"/>
                </a:moveTo>
                <a:lnTo>
                  <a:pt x="319871" y="32355"/>
                </a:lnTo>
                <a:lnTo>
                  <a:pt x="319871" y="40836"/>
                </a:lnTo>
                <a:lnTo>
                  <a:pt x="312190" y="77122"/>
                </a:lnTo>
                <a:lnTo>
                  <a:pt x="307783" y="83145"/>
                </a:lnTo>
                <a:lnTo>
                  <a:pt x="325840" y="107784"/>
                </a:lnTo>
                <a:lnTo>
                  <a:pt x="362210" y="130730"/>
                </a:lnTo>
                <a:lnTo>
                  <a:pt x="411596" y="143869"/>
                </a:lnTo>
                <a:lnTo>
                  <a:pt x="426674" y="111200"/>
                </a:lnTo>
                <a:lnTo>
                  <a:pt x="384817" y="101089"/>
                </a:lnTo>
                <a:lnTo>
                  <a:pt x="355210" y="84264"/>
                </a:lnTo>
                <a:lnTo>
                  <a:pt x="337619" y="63316"/>
                </a:lnTo>
                <a:lnTo>
                  <a:pt x="331808" y="40836"/>
                </a:lnTo>
                <a:lnTo>
                  <a:pt x="331808" y="32355"/>
                </a:lnTo>
                <a:close/>
              </a:path>
              <a:path w="735329" h="291464">
                <a:moveTo>
                  <a:pt x="319871" y="32355"/>
                </a:moveTo>
                <a:lnTo>
                  <a:pt x="295683" y="32355"/>
                </a:lnTo>
                <a:lnTo>
                  <a:pt x="295683" y="40836"/>
                </a:lnTo>
                <a:lnTo>
                  <a:pt x="303370" y="77122"/>
                </a:lnTo>
                <a:lnTo>
                  <a:pt x="307783" y="83145"/>
                </a:lnTo>
                <a:lnTo>
                  <a:pt x="312190" y="77122"/>
                </a:lnTo>
                <a:lnTo>
                  <a:pt x="319871" y="40836"/>
                </a:lnTo>
                <a:lnTo>
                  <a:pt x="319871" y="32355"/>
                </a:lnTo>
                <a:close/>
              </a:path>
              <a:path w="735329" h="291464">
                <a:moveTo>
                  <a:pt x="415366" y="14763"/>
                </a:moveTo>
                <a:lnTo>
                  <a:pt x="199561" y="14763"/>
                </a:lnTo>
                <a:lnTo>
                  <a:pt x="199561" y="47747"/>
                </a:lnTo>
                <a:lnTo>
                  <a:pt x="281960" y="47747"/>
                </a:lnTo>
                <a:lnTo>
                  <a:pt x="283747" y="40836"/>
                </a:lnTo>
                <a:lnTo>
                  <a:pt x="283747" y="32355"/>
                </a:lnTo>
                <a:lnTo>
                  <a:pt x="415366" y="32355"/>
                </a:lnTo>
                <a:lnTo>
                  <a:pt x="415366" y="14763"/>
                </a:lnTo>
                <a:close/>
              </a:path>
              <a:path w="735329" h="291464">
                <a:moveTo>
                  <a:pt x="415366" y="32355"/>
                </a:moveTo>
                <a:lnTo>
                  <a:pt x="331808" y="32355"/>
                </a:lnTo>
                <a:lnTo>
                  <a:pt x="331808" y="40836"/>
                </a:lnTo>
                <a:lnTo>
                  <a:pt x="333595" y="47747"/>
                </a:lnTo>
                <a:lnTo>
                  <a:pt x="415366" y="47747"/>
                </a:lnTo>
                <a:lnTo>
                  <a:pt x="415366" y="32355"/>
                </a:lnTo>
                <a:close/>
              </a:path>
              <a:path w="735329" h="291464">
                <a:moveTo>
                  <a:pt x="327410" y="184392"/>
                </a:moveTo>
                <a:lnTo>
                  <a:pt x="285945" y="184392"/>
                </a:lnTo>
                <a:lnTo>
                  <a:pt x="285945" y="291195"/>
                </a:lnTo>
                <a:lnTo>
                  <a:pt x="327410" y="291195"/>
                </a:lnTo>
                <a:lnTo>
                  <a:pt x="327410" y="184392"/>
                </a:lnTo>
                <a:close/>
              </a:path>
              <a:path w="735329" h="291464">
                <a:moveTo>
                  <a:pt x="439239" y="160518"/>
                </a:moveTo>
                <a:lnTo>
                  <a:pt x="176315" y="160518"/>
                </a:lnTo>
                <a:lnTo>
                  <a:pt x="176315" y="193816"/>
                </a:lnTo>
                <a:lnTo>
                  <a:pt x="285945" y="193816"/>
                </a:lnTo>
                <a:lnTo>
                  <a:pt x="285945" y="184392"/>
                </a:lnTo>
                <a:lnTo>
                  <a:pt x="439239" y="184392"/>
                </a:lnTo>
                <a:lnTo>
                  <a:pt x="439239" y="160518"/>
                </a:lnTo>
                <a:close/>
              </a:path>
              <a:path w="735329" h="291464">
                <a:moveTo>
                  <a:pt x="439239" y="184392"/>
                </a:moveTo>
                <a:lnTo>
                  <a:pt x="327410" y="184392"/>
                </a:lnTo>
                <a:lnTo>
                  <a:pt x="327410" y="193816"/>
                </a:lnTo>
                <a:lnTo>
                  <a:pt x="439239" y="193816"/>
                </a:lnTo>
                <a:lnTo>
                  <a:pt x="439239" y="184392"/>
                </a:lnTo>
                <a:close/>
              </a:path>
              <a:path w="735329" h="291464">
                <a:moveTo>
                  <a:pt x="537850" y="75390"/>
                </a:moveTo>
                <a:lnTo>
                  <a:pt x="528741" y="75390"/>
                </a:lnTo>
                <a:lnTo>
                  <a:pt x="528741" y="90468"/>
                </a:lnTo>
                <a:lnTo>
                  <a:pt x="524613" y="123756"/>
                </a:lnTo>
                <a:lnTo>
                  <a:pt x="511974" y="156042"/>
                </a:lnTo>
                <a:lnTo>
                  <a:pt x="490442" y="184205"/>
                </a:lnTo>
                <a:lnTo>
                  <a:pt x="459633" y="205124"/>
                </a:lnTo>
                <a:lnTo>
                  <a:pt x="482250" y="237165"/>
                </a:lnTo>
                <a:lnTo>
                  <a:pt x="516833" y="212918"/>
                </a:lnTo>
                <a:lnTo>
                  <a:pt x="541463" y="177952"/>
                </a:lnTo>
                <a:lnTo>
                  <a:pt x="549698" y="154459"/>
                </a:lnTo>
                <a:lnTo>
                  <a:pt x="542528" y="133940"/>
                </a:lnTo>
                <a:lnTo>
                  <a:pt x="537850" y="90468"/>
                </a:lnTo>
                <a:lnTo>
                  <a:pt x="537850" y="75390"/>
                </a:lnTo>
                <a:close/>
              </a:path>
              <a:path w="735329" h="291464">
                <a:moveTo>
                  <a:pt x="570205" y="75390"/>
                </a:moveTo>
                <a:lnTo>
                  <a:pt x="561096" y="75390"/>
                </a:lnTo>
                <a:lnTo>
                  <a:pt x="561096" y="90468"/>
                </a:lnTo>
                <a:lnTo>
                  <a:pt x="556197" y="135918"/>
                </a:lnTo>
                <a:lnTo>
                  <a:pt x="549698" y="154459"/>
                </a:lnTo>
                <a:lnTo>
                  <a:pt x="556659" y="174379"/>
                </a:lnTo>
                <a:lnTo>
                  <a:pt x="580390" y="208280"/>
                </a:lnTo>
                <a:lnTo>
                  <a:pt x="613869" y="232139"/>
                </a:lnTo>
                <a:lnTo>
                  <a:pt x="636172" y="200412"/>
                </a:lnTo>
                <a:lnTo>
                  <a:pt x="606649" y="179788"/>
                </a:lnTo>
                <a:lnTo>
                  <a:pt x="586108" y="152744"/>
                </a:lnTo>
                <a:lnTo>
                  <a:pt x="574108" y="122047"/>
                </a:lnTo>
                <a:lnTo>
                  <a:pt x="570205" y="90468"/>
                </a:lnTo>
                <a:lnTo>
                  <a:pt x="570205" y="75390"/>
                </a:lnTo>
                <a:close/>
              </a:path>
              <a:path w="735329" h="291464">
                <a:moveTo>
                  <a:pt x="561096" y="75390"/>
                </a:moveTo>
                <a:lnTo>
                  <a:pt x="537850" y="75390"/>
                </a:lnTo>
                <a:lnTo>
                  <a:pt x="537850" y="90468"/>
                </a:lnTo>
                <a:lnTo>
                  <a:pt x="542528" y="133940"/>
                </a:lnTo>
                <a:lnTo>
                  <a:pt x="549698" y="154459"/>
                </a:lnTo>
                <a:lnTo>
                  <a:pt x="556197" y="135918"/>
                </a:lnTo>
                <a:lnTo>
                  <a:pt x="561096" y="90468"/>
                </a:lnTo>
                <a:lnTo>
                  <a:pt x="561096" y="75390"/>
                </a:lnTo>
                <a:close/>
              </a:path>
              <a:path w="735329" h="291464">
                <a:moveTo>
                  <a:pt x="528427" y="47433"/>
                </a:moveTo>
                <a:lnTo>
                  <a:pt x="469685" y="47433"/>
                </a:lnTo>
                <a:lnTo>
                  <a:pt x="469685" y="80416"/>
                </a:lnTo>
                <a:lnTo>
                  <a:pt x="528741" y="80416"/>
                </a:lnTo>
                <a:lnTo>
                  <a:pt x="528741" y="75390"/>
                </a:lnTo>
                <a:lnTo>
                  <a:pt x="628005" y="75390"/>
                </a:lnTo>
                <a:lnTo>
                  <a:pt x="628005" y="64395"/>
                </a:lnTo>
                <a:lnTo>
                  <a:pt x="528427" y="64395"/>
                </a:lnTo>
                <a:lnTo>
                  <a:pt x="528427" y="47433"/>
                </a:lnTo>
                <a:close/>
              </a:path>
              <a:path w="735329" h="291464">
                <a:moveTo>
                  <a:pt x="628005" y="75390"/>
                </a:moveTo>
                <a:lnTo>
                  <a:pt x="570205" y="75390"/>
                </a:lnTo>
                <a:lnTo>
                  <a:pt x="570205" y="80416"/>
                </a:lnTo>
                <a:lnTo>
                  <a:pt x="628005" y="80416"/>
                </a:lnTo>
                <a:lnTo>
                  <a:pt x="628005" y="75390"/>
                </a:lnTo>
                <a:close/>
              </a:path>
              <a:path w="735329" h="291464">
                <a:moveTo>
                  <a:pt x="570205" y="6596"/>
                </a:moveTo>
                <a:lnTo>
                  <a:pt x="528427" y="6596"/>
                </a:lnTo>
                <a:lnTo>
                  <a:pt x="528427" y="64395"/>
                </a:lnTo>
                <a:lnTo>
                  <a:pt x="570205" y="64395"/>
                </a:lnTo>
                <a:lnTo>
                  <a:pt x="570205" y="6596"/>
                </a:lnTo>
                <a:close/>
              </a:path>
              <a:path w="735329" h="291464">
                <a:moveTo>
                  <a:pt x="628005" y="47433"/>
                </a:moveTo>
                <a:lnTo>
                  <a:pt x="570205" y="47433"/>
                </a:lnTo>
                <a:lnTo>
                  <a:pt x="570205" y="64395"/>
                </a:lnTo>
                <a:lnTo>
                  <a:pt x="628005" y="64395"/>
                </a:lnTo>
                <a:lnTo>
                  <a:pt x="628005" y="47433"/>
                </a:lnTo>
                <a:close/>
              </a:path>
              <a:path w="735329" h="291464">
                <a:moveTo>
                  <a:pt x="693029" y="0"/>
                </a:moveTo>
                <a:lnTo>
                  <a:pt x="650936" y="0"/>
                </a:lnTo>
                <a:lnTo>
                  <a:pt x="650936" y="290881"/>
                </a:lnTo>
                <a:lnTo>
                  <a:pt x="693029" y="290881"/>
                </a:lnTo>
                <a:lnTo>
                  <a:pt x="693029" y="147325"/>
                </a:lnTo>
                <a:lnTo>
                  <a:pt x="683605" y="147325"/>
                </a:lnTo>
                <a:lnTo>
                  <a:pt x="683605" y="112771"/>
                </a:lnTo>
                <a:lnTo>
                  <a:pt x="693029" y="112771"/>
                </a:lnTo>
                <a:lnTo>
                  <a:pt x="693029" y="0"/>
                </a:lnTo>
                <a:close/>
              </a:path>
              <a:path w="735329" h="291464">
                <a:moveTo>
                  <a:pt x="693029" y="112771"/>
                </a:moveTo>
                <a:lnTo>
                  <a:pt x="683605" y="112771"/>
                </a:lnTo>
                <a:lnTo>
                  <a:pt x="683605" y="147325"/>
                </a:lnTo>
                <a:lnTo>
                  <a:pt x="693029" y="147325"/>
                </a:lnTo>
                <a:lnTo>
                  <a:pt x="693029" y="112771"/>
                </a:lnTo>
                <a:close/>
              </a:path>
              <a:path w="735329" h="291464">
                <a:moveTo>
                  <a:pt x="735122" y="112771"/>
                </a:moveTo>
                <a:lnTo>
                  <a:pt x="693029" y="112771"/>
                </a:lnTo>
                <a:lnTo>
                  <a:pt x="693029" y="147325"/>
                </a:lnTo>
                <a:lnTo>
                  <a:pt x="735122" y="147325"/>
                </a:lnTo>
                <a:lnTo>
                  <a:pt x="735122" y="11277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61491" y="2260559"/>
            <a:ext cx="744855" cy="291465"/>
          </a:xfrm>
          <a:custGeom>
            <a:avLst/>
            <a:gdLst/>
            <a:ahLst/>
            <a:cxnLst/>
            <a:rect l="l" t="t" r="r" b="b"/>
            <a:pathLst>
              <a:path w="744854" h="291464">
                <a:moveTo>
                  <a:pt x="39579" y="195072"/>
                </a:moveTo>
                <a:lnTo>
                  <a:pt x="0" y="195072"/>
                </a:lnTo>
                <a:lnTo>
                  <a:pt x="942" y="206656"/>
                </a:lnTo>
                <a:lnTo>
                  <a:pt x="17080" y="242780"/>
                </a:lnTo>
                <a:lnTo>
                  <a:pt x="58191" y="264808"/>
                </a:lnTo>
                <a:lnTo>
                  <a:pt x="78845" y="266693"/>
                </a:lnTo>
                <a:lnTo>
                  <a:pt x="90605" y="266124"/>
                </a:lnTo>
                <a:lnTo>
                  <a:pt x="127967" y="252655"/>
                </a:lnTo>
                <a:lnTo>
                  <a:pt x="146067" y="232767"/>
                </a:lnTo>
                <a:lnTo>
                  <a:pt x="78845" y="232767"/>
                </a:lnTo>
                <a:lnTo>
                  <a:pt x="70089" y="232100"/>
                </a:lnTo>
                <a:lnTo>
                  <a:pt x="40345" y="202768"/>
                </a:lnTo>
                <a:lnTo>
                  <a:pt x="39579" y="195072"/>
                </a:lnTo>
                <a:close/>
              </a:path>
              <a:path w="744854" h="291464">
                <a:moveTo>
                  <a:pt x="142751" y="73505"/>
                </a:moveTo>
                <a:lnTo>
                  <a:pt x="87955" y="73505"/>
                </a:lnTo>
                <a:lnTo>
                  <a:pt x="95285" y="76018"/>
                </a:lnTo>
                <a:lnTo>
                  <a:pt x="100520" y="81044"/>
                </a:lnTo>
                <a:lnTo>
                  <a:pt x="105965" y="85861"/>
                </a:lnTo>
                <a:lnTo>
                  <a:pt x="108687" y="92353"/>
                </a:lnTo>
                <a:lnTo>
                  <a:pt x="108687" y="110363"/>
                </a:lnTo>
                <a:lnTo>
                  <a:pt x="71306" y="130362"/>
                </a:lnTo>
                <a:lnTo>
                  <a:pt x="54658" y="130362"/>
                </a:lnTo>
                <a:lnTo>
                  <a:pt x="54658" y="163345"/>
                </a:lnTo>
                <a:lnTo>
                  <a:pt x="70992" y="163345"/>
                </a:lnTo>
                <a:lnTo>
                  <a:pt x="80278" y="163915"/>
                </a:lnTo>
                <a:lnTo>
                  <a:pt x="114499" y="190419"/>
                </a:lnTo>
                <a:lnTo>
                  <a:pt x="115284" y="198527"/>
                </a:lnTo>
                <a:lnTo>
                  <a:pt x="114695" y="205595"/>
                </a:lnTo>
                <a:lnTo>
                  <a:pt x="87130" y="232159"/>
                </a:lnTo>
                <a:lnTo>
                  <a:pt x="78845" y="232767"/>
                </a:lnTo>
                <a:lnTo>
                  <a:pt x="146067" y="232767"/>
                </a:lnTo>
                <a:lnTo>
                  <a:pt x="149602" y="225660"/>
                </a:lnTo>
                <a:lnTo>
                  <a:pt x="152351" y="217532"/>
                </a:lnTo>
                <a:lnTo>
                  <a:pt x="154000" y="209011"/>
                </a:lnTo>
                <a:lnTo>
                  <a:pt x="154550" y="200098"/>
                </a:lnTo>
                <a:lnTo>
                  <a:pt x="153823" y="189732"/>
                </a:lnTo>
                <a:lnTo>
                  <a:pt x="129577" y="152508"/>
                </a:lnTo>
                <a:lnTo>
                  <a:pt x="112771" y="146068"/>
                </a:lnTo>
                <a:lnTo>
                  <a:pt x="119996" y="143359"/>
                </a:lnTo>
                <a:lnTo>
                  <a:pt x="145676" y="114813"/>
                </a:lnTo>
                <a:lnTo>
                  <a:pt x="148267" y="97693"/>
                </a:lnTo>
                <a:lnTo>
                  <a:pt x="147757" y="89859"/>
                </a:lnTo>
                <a:lnTo>
                  <a:pt x="146225" y="82379"/>
                </a:lnTo>
                <a:lnTo>
                  <a:pt x="143673" y="75252"/>
                </a:lnTo>
                <a:lnTo>
                  <a:pt x="142751" y="73505"/>
                </a:lnTo>
                <a:close/>
              </a:path>
              <a:path w="744854" h="291464">
                <a:moveTo>
                  <a:pt x="78531" y="39265"/>
                </a:moveTo>
                <a:lnTo>
                  <a:pt x="37479" y="49160"/>
                </a:lnTo>
                <a:lnTo>
                  <a:pt x="11544" y="77667"/>
                </a:lnTo>
                <a:lnTo>
                  <a:pt x="5654" y="104918"/>
                </a:lnTo>
                <a:lnTo>
                  <a:pt x="44920" y="104918"/>
                </a:lnTo>
                <a:lnTo>
                  <a:pt x="45548" y="96122"/>
                </a:lnTo>
                <a:lnTo>
                  <a:pt x="48689" y="88688"/>
                </a:lnTo>
                <a:lnTo>
                  <a:pt x="78531" y="73505"/>
                </a:lnTo>
                <a:lnTo>
                  <a:pt x="142751" y="73505"/>
                </a:lnTo>
                <a:lnTo>
                  <a:pt x="140100" y="68479"/>
                </a:lnTo>
                <a:lnTo>
                  <a:pt x="108393" y="43859"/>
                </a:lnTo>
                <a:lnTo>
                  <a:pt x="89388" y="39776"/>
                </a:lnTo>
                <a:lnTo>
                  <a:pt x="78531" y="39265"/>
                </a:lnTo>
                <a:close/>
              </a:path>
              <a:path w="744854" h="291464">
                <a:moveTo>
                  <a:pt x="304923" y="32355"/>
                </a:moveTo>
                <a:lnTo>
                  <a:pt x="292986" y="32355"/>
                </a:lnTo>
                <a:lnTo>
                  <a:pt x="292986" y="40836"/>
                </a:lnTo>
                <a:lnTo>
                  <a:pt x="287175" y="63316"/>
                </a:lnTo>
                <a:lnTo>
                  <a:pt x="269584" y="84264"/>
                </a:lnTo>
                <a:lnTo>
                  <a:pt x="239977" y="101089"/>
                </a:lnTo>
                <a:lnTo>
                  <a:pt x="198120" y="111200"/>
                </a:lnTo>
                <a:lnTo>
                  <a:pt x="213512" y="143869"/>
                </a:lnTo>
                <a:lnTo>
                  <a:pt x="262717" y="130730"/>
                </a:lnTo>
                <a:lnTo>
                  <a:pt x="298994" y="107784"/>
                </a:lnTo>
                <a:lnTo>
                  <a:pt x="317023" y="83145"/>
                </a:lnTo>
                <a:lnTo>
                  <a:pt x="312609" y="77122"/>
                </a:lnTo>
                <a:lnTo>
                  <a:pt x="304923" y="40836"/>
                </a:lnTo>
                <a:lnTo>
                  <a:pt x="304923" y="32355"/>
                </a:lnTo>
                <a:close/>
              </a:path>
              <a:path w="744854" h="291464">
                <a:moveTo>
                  <a:pt x="341048" y="32355"/>
                </a:moveTo>
                <a:lnTo>
                  <a:pt x="329111" y="32355"/>
                </a:lnTo>
                <a:lnTo>
                  <a:pt x="329111" y="40836"/>
                </a:lnTo>
                <a:lnTo>
                  <a:pt x="321430" y="77122"/>
                </a:lnTo>
                <a:lnTo>
                  <a:pt x="317023" y="83145"/>
                </a:lnTo>
                <a:lnTo>
                  <a:pt x="335079" y="107784"/>
                </a:lnTo>
                <a:lnTo>
                  <a:pt x="371449" y="130730"/>
                </a:lnTo>
                <a:lnTo>
                  <a:pt x="420836" y="143869"/>
                </a:lnTo>
                <a:lnTo>
                  <a:pt x="435914" y="111200"/>
                </a:lnTo>
                <a:lnTo>
                  <a:pt x="394057" y="101089"/>
                </a:lnTo>
                <a:lnTo>
                  <a:pt x="364450" y="84264"/>
                </a:lnTo>
                <a:lnTo>
                  <a:pt x="346859" y="63316"/>
                </a:lnTo>
                <a:lnTo>
                  <a:pt x="341048" y="40836"/>
                </a:lnTo>
                <a:lnTo>
                  <a:pt x="341048" y="32355"/>
                </a:lnTo>
                <a:close/>
              </a:path>
              <a:path w="744854" h="291464">
                <a:moveTo>
                  <a:pt x="329111" y="32355"/>
                </a:moveTo>
                <a:lnTo>
                  <a:pt x="304923" y="32355"/>
                </a:lnTo>
                <a:lnTo>
                  <a:pt x="304923" y="40836"/>
                </a:lnTo>
                <a:lnTo>
                  <a:pt x="312609" y="77122"/>
                </a:lnTo>
                <a:lnTo>
                  <a:pt x="317023" y="83145"/>
                </a:lnTo>
                <a:lnTo>
                  <a:pt x="321430" y="77122"/>
                </a:lnTo>
                <a:lnTo>
                  <a:pt x="329111" y="40836"/>
                </a:lnTo>
                <a:lnTo>
                  <a:pt x="329111" y="32355"/>
                </a:lnTo>
                <a:close/>
              </a:path>
              <a:path w="744854" h="291464">
                <a:moveTo>
                  <a:pt x="424605" y="14763"/>
                </a:moveTo>
                <a:lnTo>
                  <a:pt x="208800" y="14763"/>
                </a:lnTo>
                <a:lnTo>
                  <a:pt x="208800" y="47747"/>
                </a:lnTo>
                <a:lnTo>
                  <a:pt x="291200" y="47747"/>
                </a:lnTo>
                <a:lnTo>
                  <a:pt x="292986" y="40836"/>
                </a:lnTo>
                <a:lnTo>
                  <a:pt x="292986" y="32355"/>
                </a:lnTo>
                <a:lnTo>
                  <a:pt x="424605" y="32355"/>
                </a:lnTo>
                <a:lnTo>
                  <a:pt x="424605" y="14763"/>
                </a:lnTo>
                <a:close/>
              </a:path>
              <a:path w="744854" h="291464">
                <a:moveTo>
                  <a:pt x="424605" y="32355"/>
                </a:moveTo>
                <a:lnTo>
                  <a:pt x="341048" y="32355"/>
                </a:lnTo>
                <a:lnTo>
                  <a:pt x="341048" y="40836"/>
                </a:lnTo>
                <a:lnTo>
                  <a:pt x="342834" y="47747"/>
                </a:lnTo>
                <a:lnTo>
                  <a:pt x="424605" y="47747"/>
                </a:lnTo>
                <a:lnTo>
                  <a:pt x="424605" y="32355"/>
                </a:lnTo>
                <a:close/>
              </a:path>
              <a:path w="744854" h="291464">
                <a:moveTo>
                  <a:pt x="336650" y="184392"/>
                </a:moveTo>
                <a:lnTo>
                  <a:pt x="295185" y="184392"/>
                </a:lnTo>
                <a:lnTo>
                  <a:pt x="295185" y="291195"/>
                </a:lnTo>
                <a:lnTo>
                  <a:pt x="336650" y="291195"/>
                </a:lnTo>
                <a:lnTo>
                  <a:pt x="336650" y="184392"/>
                </a:lnTo>
                <a:close/>
              </a:path>
              <a:path w="744854" h="291464">
                <a:moveTo>
                  <a:pt x="448479" y="160518"/>
                </a:moveTo>
                <a:lnTo>
                  <a:pt x="185555" y="160518"/>
                </a:lnTo>
                <a:lnTo>
                  <a:pt x="185555" y="193816"/>
                </a:lnTo>
                <a:lnTo>
                  <a:pt x="295185" y="193816"/>
                </a:lnTo>
                <a:lnTo>
                  <a:pt x="295185" y="184392"/>
                </a:lnTo>
                <a:lnTo>
                  <a:pt x="448479" y="184392"/>
                </a:lnTo>
                <a:lnTo>
                  <a:pt x="448479" y="160518"/>
                </a:lnTo>
                <a:close/>
              </a:path>
              <a:path w="744854" h="291464">
                <a:moveTo>
                  <a:pt x="448479" y="184392"/>
                </a:moveTo>
                <a:lnTo>
                  <a:pt x="336650" y="184392"/>
                </a:lnTo>
                <a:lnTo>
                  <a:pt x="336650" y="193816"/>
                </a:lnTo>
                <a:lnTo>
                  <a:pt x="448479" y="193816"/>
                </a:lnTo>
                <a:lnTo>
                  <a:pt x="448479" y="184392"/>
                </a:lnTo>
                <a:close/>
              </a:path>
              <a:path w="744854" h="291464">
                <a:moveTo>
                  <a:pt x="547090" y="75390"/>
                </a:moveTo>
                <a:lnTo>
                  <a:pt x="537981" y="75390"/>
                </a:lnTo>
                <a:lnTo>
                  <a:pt x="537981" y="90468"/>
                </a:lnTo>
                <a:lnTo>
                  <a:pt x="533853" y="123756"/>
                </a:lnTo>
                <a:lnTo>
                  <a:pt x="521214" y="156042"/>
                </a:lnTo>
                <a:lnTo>
                  <a:pt x="499682" y="184205"/>
                </a:lnTo>
                <a:lnTo>
                  <a:pt x="468873" y="205124"/>
                </a:lnTo>
                <a:lnTo>
                  <a:pt x="491490" y="237165"/>
                </a:lnTo>
                <a:lnTo>
                  <a:pt x="526073" y="212918"/>
                </a:lnTo>
                <a:lnTo>
                  <a:pt x="550703" y="177952"/>
                </a:lnTo>
                <a:lnTo>
                  <a:pt x="558938" y="154459"/>
                </a:lnTo>
                <a:lnTo>
                  <a:pt x="551768" y="133940"/>
                </a:lnTo>
                <a:lnTo>
                  <a:pt x="547090" y="90468"/>
                </a:lnTo>
                <a:lnTo>
                  <a:pt x="547090" y="75390"/>
                </a:lnTo>
                <a:close/>
              </a:path>
              <a:path w="744854" h="291464">
                <a:moveTo>
                  <a:pt x="579445" y="75390"/>
                </a:moveTo>
                <a:lnTo>
                  <a:pt x="570336" y="75390"/>
                </a:lnTo>
                <a:lnTo>
                  <a:pt x="570336" y="90468"/>
                </a:lnTo>
                <a:lnTo>
                  <a:pt x="565437" y="135918"/>
                </a:lnTo>
                <a:lnTo>
                  <a:pt x="558938" y="154459"/>
                </a:lnTo>
                <a:lnTo>
                  <a:pt x="565898" y="174379"/>
                </a:lnTo>
                <a:lnTo>
                  <a:pt x="589630" y="208280"/>
                </a:lnTo>
                <a:lnTo>
                  <a:pt x="623109" y="232139"/>
                </a:lnTo>
                <a:lnTo>
                  <a:pt x="645412" y="200412"/>
                </a:lnTo>
                <a:lnTo>
                  <a:pt x="615889" y="179788"/>
                </a:lnTo>
                <a:lnTo>
                  <a:pt x="595348" y="152744"/>
                </a:lnTo>
                <a:lnTo>
                  <a:pt x="583347" y="122047"/>
                </a:lnTo>
                <a:lnTo>
                  <a:pt x="579445" y="90468"/>
                </a:lnTo>
                <a:lnTo>
                  <a:pt x="579445" y="75390"/>
                </a:lnTo>
                <a:close/>
              </a:path>
              <a:path w="744854" h="291464">
                <a:moveTo>
                  <a:pt x="570336" y="75390"/>
                </a:moveTo>
                <a:lnTo>
                  <a:pt x="547090" y="75390"/>
                </a:lnTo>
                <a:lnTo>
                  <a:pt x="547090" y="90468"/>
                </a:lnTo>
                <a:lnTo>
                  <a:pt x="551768" y="133940"/>
                </a:lnTo>
                <a:lnTo>
                  <a:pt x="558938" y="154459"/>
                </a:lnTo>
                <a:lnTo>
                  <a:pt x="565437" y="135918"/>
                </a:lnTo>
                <a:lnTo>
                  <a:pt x="570336" y="90468"/>
                </a:lnTo>
                <a:lnTo>
                  <a:pt x="570336" y="75390"/>
                </a:lnTo>
                <a:close/>
              </a:path>
              <a:path w="744854" h="291464">
                <a:moveTo>
                  <a:pt x="537666" y="47433"/>
                </a:moveTo>
                <a:lnTo>
                  <a:pt x="478925" y="47433"/>
                </a:lnTo>
                <a:lnTo>
                  <a:pt x="478925" y="80416"/>
                </a:lnTo>
                <a:lnTo>
                  <a:pt x="537981" y="80416"/>
                </a:lnTo>
                <a:lnTo>
                  <a:pt x="537981" y="75390"/>
                </a:lnTo>
                <a:lnTo>
                  <a:pt x="637244" y="75390"/>
                </a:lnTo>
                <a:lnTo>
                  <a:pt x="637244" y="64395"/>
                </a:lnTo>
                <a:lnTo>
                  <a:pt x="537666" y="64395"/>
                </a:lnTo>
                <a:lnTo>
                  <a:pt x="537666" y="47433"/>
                </a:lnTo>
                <a:close/>
              </a:path>
              <a:path w="744854" h="291464">
                <a:moveTo>
                  <a:pt x="637244" y="75390"/>
                </a:moveTo>
                <a:lnTo>
                  <a:pt x="579445" y="75390"/>
                </a:lnTo>
                <a:lnTo>
                  <a:pt x="579445" y="80416"/>
                </a:lnTo>
                <a:lnTo>
                  <a:pt x="637244" y="80416"/>
                </a:lnTo>
                <a:lnTo>
                  <a:pt x="637244" y="75390"/>
                </a:lnTo>
                <a:close/>
              </a:path>
              <a:path w="744854" h="291464">
                <a:moveTo>
                  <a:pt x="579445" y="6596"/>
                </a:moveTo>
                <a:lnTo>
                  <a:pt x="537666" y="6596"/>
                </a:lnTo>
                <a:lnTo>
                  <a:pt x="537666" y="64395"/>
                </a:lnTo>
                <a:lnTo>
                  <a:pt x="579445" y="64395"/>
                </a:lnTo>
                <a:lnTo>
                  <a:pt x="579445" y="6596"/>
                </a:lnTo>
                <a:close/>
              </a:path>
              <a:path w="744854" h="291464">
                <a:moveTo>
                  <a:pt x="637244" y="47433"/>
                </a:moveTo>
                <a:lnTo>
                  <a:pt x="579445" y="47433"/>
                </a:lnTo>
                <a:lnTo>
                  <a:pt x="579445" y="64395"/>
                </a:lnTo>
                <a:lnTo>
                  <a:pt x="637244" y="64395"/>
                </a:lnTo>
                <a:lnTo>
                  <a:pt x="637244" y="47433"/>
                </a:lnTo>
                <a:close/>
              </a:path>
              <a:path w="744854" h="291464">
                <a:moveTo>
                  <a:pt x="702269" y="0"/>
                </a:moveTo>
                <a:lnTo>
                  <a:pt x="660176" y="0"/>
                </a:lnTo>
                <a:lnTo>
                  <a:pt x="660176" y="290881"/>
                </a:lnTo>
                <a:lnTo>
                  <a:pt x="702269" y="290881"/>
                </a:lnTo>
                <a:lnTo>
                  <a:pt x="702269" y="147325"/>
                </a:lnTo>
                <a:lnTo>
                  <a:pt x="692845" y="147325"/>
                </a:lnTo>
                <a:lnTo>
                  <a:pt x="692845" y="112771"/>
                </a:lnTo>
                <a:lnTo>
                  <a:pt x="702269" y="112771"/>
                </a:lnTo>
                <a:lnTo>
                  <a:pt x="702269" y="0"/>
                </a:lnTo>
                <a:close/>
              </a:path>
              <a:path w="744854" h="291464">
                <a:moveTo>
                  <a:pt x="702269" y="112771"/>
                </a:moveTo>
                <a:lnTo>
                  <a:pt x="692845" y="112771"/>
                </a:lnTo>
                <a:lnTo>
                  <a:pt x="692845" y="147325"/>
                </a:lnTo>
                <a:lnTo>
                  <a:pt x="702269" y="147325"/>
                </a:lnTo>
                <a:lnTo>
                  <a:pt x="702269" y="112771"/>
                </a:lnTo>
                <a:close/>
              </a:path>
              <a:path w="744854" h="291464">
                <a:moveTo>
                  <a:pt x="744362" y="112771"/>
                </a:moveTo>
                <a:lnTo>
                  <a:pt x="702269" y="112771"/>
                </a:lnTo>
                <a:lnTo>
                  <a:pt x="702269" y="147325"/>
                </a:lnTo>
                <a:lnTo>
                  <a:pt x="744362" y="147325"/>
                </a:lnTo>
                <a:lnTo>
                  <a:pt x="744362" y="11277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23564" y="2260559"/>
            <a:ext cx="759460" cy="291465"/>
          </a:xfrm>
          <a:custGeom>
            <a:avLst/>
            <a:gdLst/>
            <a:ahLst/>
            <a:cxnLst/>
            <a:rect l="l" t="t" r="r" b="b"/>
            <a:pathLst>
              <a:path w="759459" h="291464">
                <a:moveTo>
                  <a:pt x="148581" y="222087"/>
                </a:moveTo>
                <a:lnTo>
                  <a:pt x="108373" y="222087"/>
                </a:lnTo>
                <a:lnTo>
                  <a:pt x="108373" y="262923"/>
                </a:lnTo>
                <a:lnTo>
                  <a:pt x="148581" y="262923"/>
                </a:lnTo>
                <a:lnTo>
                  <a:pt x="148581" y="222087"/>
                </a:lnTo>
                <a:close/>
              </a:path>
              <a:path w="759459" h="291464">
                <a:moveTo>
                  <a:pt x="148581" y="43035"/>
                </a:moveTo>
                <a:lnTo>
                  <a:pt x="103033" y="43035"/>
                </a:lnTo>
                <a:lnTo>
                  <a:pt x="0" y="190046"/>
                </a:lnTo>
                <a:lnTo>
                  <a:pt x="0" y="222087"/>
                </a:lnTo>
                <a:lnTo>
                  <a:pt x="177481" y="222087"/>
                </a:lnTo>
                <a:lnTo>
                  <a:pt x="177481" y="187219"/>
                </a:lnTo>
                <a:lnTo>
                  <a:pt x="43035" y="187219"/>
                </a:lnTo>
                <a:lnTo>
                  <a:pt x="110886" y="87327"/>
                </a:lnTo>
                <a:lnTo>
                  <a:pt x="148581" y="87327"/>
                </a:lnTo>
                <a:lnTo>
                  <a:pt x="148581" y="43035"/>
                </a:lnTo>
                <a:close/>
              </a:path>
              <a:path w="759459" h="291464">
                <a:moveTo>
                  <a:pt x="148581" y="87327"/>
                </a:moveTo>
                <a:lnTo>
                  <a:pt x="110886" y="87327"/>
                </a:lnTo>
                <a:lnTo>
                  <a:pt x="110886" y="187219"/>
                </a:lnTo>
                <a:lnTo>
                  <a:pt x="148581" y="187219"/>
                </a:lnTo>
                <a:lnTo>
                  <a:pt x="148581" y="87327"/>
                </a:lnTo>
                <a:close/>
              </a:path>
              <a:path w="759459" h="291464">
                <a:moveTo>
                  <a:pt x="319977" y="32355"/>
                </a:moveTo>
                <a:lnTo>
                  <a:pt x="308040" y="32355"/>
                </a:lnTo>
                <a:lnTo>
                  <a:pt x="308040" y="40836"/>
                </a:lnTo>
                <a:lnTo>
                  <a:pt x="302229" y="63316"/>
                </a:lnTo>
                <a:lnTo>
                  <a:pt x="284637" y="84264"/>
                </a:lnTo>
                <a:lnTo>
                  <a:pt x="255031" y="101089"/>
                </a:lnTo>
                <a:lnTo>
                  <a:pt x="213174" y="111200"/>
                </a:lnTo>
                <a:lnTo>
                  <a:pt x="228566" y="143869"/>
                </a:lnTo>
                <a:lnTo>
                  <a:pt x="277771" y="130730"/>
                </a:lnTo>
                <a:lnTo>
                  <a:pt x="314048" y="107784"/>
                </a:lnTo>
                <a:lnTo>
                  <a:pt x="332076" y="83145"/>
                </a:lnTo>
                <a:lnTo>
                  <a:pt x="327663" y="77122"/>
                </a:lnTo>
                <a:lnTo>
                  <a:pt x="319977" y="40836"/>
                </a:lnTo>
                <a:lnTo>
                  <a:pt x="319977" y="32355"/>
                </a:lnTo>
                <a:close/>
              </a:path>
              <a:path w="759459" h="291464">
                <a:moveTo>
                  <a:pt x="356101" y="32355"/>
                </a:moveTo>
                <a:lnTo>
                  <a:pt x="344164" y="32355"/>
                </a:lnTo>
                <a:lnTo>
                  <a:pt x="344164" y="40836"/>
                </a:lnTo>
                <a:lnTo>
                  <a:pt x="336483" y="77122"/>
                </a:lnTo>
                <a:lnTo>
                  <a:pt x="332076" y="83145"/>
                </a:lnTo>
                <a:lnTo>
                  <a:pt x="350133" y="107784"/>
                </a:lnTo>
                <a:lnTo>
                  <a:pt x="386503" y="130730"/>
                </a:lnTo>
                <a:lnTo>
                  <a:pt x="435889" y="143869"/>
                </a:lnTo>
                <a:lnTo>
                  <a:pt x="450967" y="111200"/>
                </a:lnTo>
                <a:lnTo>
                  <a:pt x="409110" y="101089"/>
                </a:lnTo>
                <a:lnTo>
                  <a:pt x="379504" y="84264"/>
                </a:lnTo>
                <a:lnTo>
                  <a:pt x="361913" y="63316"/>
                </a:lnTo>
                <a:lnTo>
                  <a:pt x="356101" y="40836"/>
                </a:lnTo>
                <a:lnTo>
                  <a:pt x="356101" y="32355"/>
                </a:lnTo>
                <a:close/>
              </a:path>
              <a:path w="759459" h="291464">
                <a:moveTo>
                  <a:pt x="344164" y="32355"/>
                </a:moveTo>
                <a:lnTo>
                  <a:pt x="319977" y="32355"/>
                </a:lnTo>
                <a:lnTo>
                  <a:pt x="319977" y="40836"/>
                </a:lnTo>
                <a:lnTo>
                  <a:pt x="327663" y="77122"/>
                </a:lnTo>
                <a:lnTo>
                  <a:pt x="332076" y="83145"/>
                </a:lnTo>
                <a:lnTo>
                  <a:pt x="336483" y="77122"/>
                </a:lnTo>
                <a:lnTo>
                  <a:pt x="344164" y="40836"/>
                </a:lnTo>
                <a:lnTo>
                  <a:pt x="344164" y="32355"/>
                </a:lnTo>
                <a:close/>
              </a:path>
              <a:path w="759459" h="291464">
                <a:moveTo>
                  <a:pt x="439659" y="14763"/>
                </a:moveTo>
                <a:lnTo>
                  <a:pt x="223854" y="14763"/>
                </a:lnTo>
                <a:lnTo>
                  <a:pt x="223854" y="47747"/>
                </a:lnTo>
                <a:lnTo>
                  <a:pt x="306253" y="47747"/>
                </a:lnTo>
                <a:lnTo>
                  <a:pt x="308040" y="40836"/>
                </a:lnTo>
                <a:lnTo>
                  <a:pt x="308040" y="32355"/>
                </a:lnTo>
                <a:lnTo>
                  <a:pt x="439659" y="32355"/>
                </a:lnTo>
                <a:lnTo>
                  <a:pt x="439659" y="14763"/>
                </a:lnTo>
                <a:close/>
              </a:path>
              <a:path w="759459" h="291464">
                <a:moveTo>
                  <a:pt x="439659" y="32355"/>
                </a:moveTo>
                <a:lnTo>
                  <a:pt x="356101" y="32355"/>
                </a:lnTo>
                <a:lnTo>
                  <a:pt x="356101" y="40836"/>
                </a:lnTo>
                <a:lnTo>
                  <a:pt x="357888" y="47747"/>
                </a:lnTo>
                <a:lnTo>
                  <a:pt x="439659" y="47747"/>
                </a:lnTo>
                <a:lnTo>
                  <a:pt x="439659" y="32355"/>
                </a:lnTo>
                <a:close/>
              </a:path>
              <a:path w="759459" h="291464">
                <a:moveTo>
                  <a:pt x="351703" y="184392"/>
                </a:moveTo>
                <a:lnTo>
                  <a:pt x="310239" y="184392"/>
                </a:lnTo>
                <a:lnTo>
                  <a:pt x="310239" y="291195"/>
                </a:lnTo>
                <a:lnTo>
                  <a:pt x="351703" y="291195"/>
                </a:lnTo>
                <a:lnTo>
                  <a:pt x="351703" y="184392"/>
                </a:lnTo>
                <a:close/>
              </a:path>
              <a:path w="759459" h="291464">
                <a:moveTo>
                  <a:pt x="463533" y="160518"/>
                </a:moveTo>
                <a:lnTo>
                  <a:pt x="200609" y="160518"/>
                </a:lnTo>
                <a:lnTo>
                  <a:pt x="200609" y="193816"/>
                </a:lnTo>
                <a:lnTo>
                  <a:pt x="310239" y="193816"/>
                </a:lnTo>
                <a:lnTo>
                  <a:pt x="310239" y="184392"/>
                </a:lnTo>
                <a:lnTo>
                  <a:pt x="463533" y="184392"/>
                </a:lnTo>
                <a:lnTo>
                  <a:pt x="463533" y="160518"/>
                </a:lnTo>
                <a:close/>
              </a:path>
              <a:path w="759459" h="291464">
                <a:moveTo>
                  <a:pt x="463533" y="184392"/>
                </a:moveTo>
                <a:lnTo>
                  <a:pt x="351703" y="184392"/>
                </a:lnTo>
                <a:lnTo>
                  <a:pt x="351703" y="193816"/>
                </a:lnTo>
                <a:lnTo>
                  <a:pt x="463533" y="193816"/>
                </a:lnTo>
                <a:lnTo>
                  <a:pt x="463533" y="184392"/>
                </a:lnTo>
                <a:close/>
              </a:path>
              <a:path w="759459" h="291464">
                <a:moveTo>
                  <a:pt x="562144" y="75390"/>
                </a:moveTo>
                <a:lnTo>
                  <a:pt x="553034" y="75390"/>
                </a:lnTo>
                <a:lnTo>
                  <a:pt x="553034" y="90468"/>
                </a:lnTo>
                <a:lnTo>
                  <a:pt x="548906" y="123756"/>
                </a:lnTo>
                <a:lnTo>
                  <a:pt x="536268" y="156042"/>
                </a:lnTo>
                <a:lnTo>
                  <a:pt x="514735" y="184205"/>
                </a:lnTo>
                <a:lnTo>
                  <a:pt x="483926" y="205124"/>
                </a:lnTo>
                <a:lnTo>
                  <a:pt x="506543" y="237165"/>
                </a:lnTo>
                <a:lnTo>
                  <a:pt x="541127" y="212918"/>
                </a:lnTo>
                <a:lnTo>
                  <a:pt x="565756" y="177952"/>
                </a:lnTo>
                <a:lnTo>
                  <a:pt x="573991" y="154459"/>
                </a:lnTo>
                <a:lnTo>
                  <a:pt x="566821" y="133940"/>
                </a:lnTo>
                <a:lnTo>
                  <a:pt x="562144" y="90468"/>
                </a:lnTo>
                <a:lnTo>
                  <a:pt x="562144" y="75390"/>
                </a:lnTo>
                <a:close/>
              </a:path>
              <a:path w="759459" h="291464">
                <a:moveTo>
                  <a:pt x="594499" y="75390"/>
                </a:moveTo>
                <a:lnTo>
                  <a:pt x="585389" y="75390"/>
                </a:lnTo>
                <a:lnTo>
                  <a:pt x="585389" y="90468"/>
                </a:lnTo>
                <a:lnTo>
                  <a:pt x="580491" y="135918"/>
                </a:lnTo>
                <a:lnTo>
                  <a:pt x="573991" y="154459"/>
                </a:lnTo>
                <a:lnTo>
                  <a:pt x="580952" y="174379"/>
                </a:lnTo>
                <a:lnTo>
                  <a:pt x="604683" y="208280"/>
                </a:lnTo>
                <a:lnTo>
                  <a:pt x="638162" y="232139"/>
                </a:lnTo>
                <a:lnTo>
                  <a:pt x="660465" y="200412"/>
                </a:lnTo>
                <a:lnTo>
                  <a:pt x="630942" y="179788"/>
                </a:lnTo>
                <a:lnTo>
                  <a:pt x="610401" y="152744"/>
                </a:lnTo>
                <a:lnTo>
                  <a:pt x="598401" y="122047"/>
                </a:lnTo>
                <a:lnTo>
                  <a:pt x="594499" y="90468"/>
                </a:lnTo>
                <a:lnTo>
                  <a:pt x="594499" y="75390"/>
                </a:lnTo>
                <a:close/>
              </a:path>
              <a:path w="759459" h="291464">
                <a:moveTo>
                  <a:pt x="585389" y="75390"/>
                </a:moveTo>
                <a:lnTo>
                  <a:pt x="562144" y="75390"/>
                </a:lnTo>
                <a:lnTo>
                  <a:pt x="562144" y="90468"/>
                </a:lnTo>
                <a:lnTo>
                  <a:pt x="566821" y="133940"/>
                </a:lnTo>
                <a:lnTo>
                  <a:pt x="573991" y="154459"/>
                </a:lnTo>
                <a:lnTo>
                  <a:pt x="580491" y="135918"/>
                </a:lnTo>
                <a:lnTo>
                  <a:pt x="585389" y="90468"/>
                </a:lnTo>
                <a:lnTo>
                  <a:pt x="585389" y="75390"/>
                </a:lnTo>
                <a:close/>
              </a:path>
              <a:path w="759459" h="291464">
                <a:moveTo>
                  <a:pt x="552720" y="47433"/>
                </a:moveTo>
                <a:lnTo>
                  <a:pt x="493978" y="47433"/>
                </a:lnTo>
                <a:lnTo>
                  <a:pt x="493978" y="80416"/>
                </a:lnTo>
                <a:lnTo>
                  <a:pt x="553034" y="80416"/>
                </a:lnTo>
                <a:lnTo>
                  <a:pt x="553034" y="75390"/>
                </a:lnTo>
                <a:lnTo>
                  <a:pt x="652298" y="75390"/>
                </a:lnTo>
                <a:lnTo>
                  <a:pt x="652298" y="64395"/>
                </a:lnTo>
                <a:lnTo>
                  <a:pt x="552720" y="64395"/>
                </a:lnTo>
                <a:lnTo>
                  <a:pt x="552720" y="47433"/>
                </a:lnTo>
                <a:close/>
              </a:path>
              <a:path w="759459" h="291464">
                <a:moveTo>
                  <a:pt x="652298" y="75390"/>
                </a:moveTo>
                <a:lnTo>
                  <a:pt x="594499" y="75390"/>
                </a:lnTo>
                <a:lnTo>
                  <a:pt x="594499" y="80416"/>
                </a:lnTo>
                <a:lnTo>
                  <a:pt x="652298" y="80416"/>
                </a:lnTo>
                <a:lnTo>
                  <a:pt x="652298" y="75390"/>
                </a:lnTo>
                <a:close/>
              </a:path>
              <a:path w="759459" h="291464">
                <a:moveTo>
                  <a:pt x="594499" y="6596"/>
                </a:moveTo>
                <a:lnTo>
                  <a:pt x="552720" y="6596"/>
                </a:lnTo>
                <a:lnTo>
                  <a:pt x="552720" y="64395"/>
                </a:lnTo>
                <a:lnTo>
                  <a:pt x="594499" y="64395"/>
                </a:lnTo>
                <a:lnTo>
                  <a:pt x="594499" y="6596"/>
                </a:lnTo>
                <a:close/>
              </a:path>
              <a:path w="759459" h="291464">
                <a:moveTo>
                  <a:pt x="652298" y="47433"/>
                </a:moveTo>
                <a:lnTo>
                  <a:pt x="594499" y="47433"/>
                </a:lnTo>
                <a:lnTo>
                  <a:pt x="594499" y="64395"/>
                </a:lnTo>
                <a:lnTo>
                  <a:pt x="652298" y="64395"/>
                </a:lnTo>
                <a:lnTo>
                  <a:pt x="652298" y="47433"/>
                </a:lnTo>
                <a:close/>
              </a:path>
              <a:path w="759459" h="291464">
                <a:moveTo>
                  <a:pt x="717322" y="0"/>
                </a:moveTo>
                <a:lnTo>
                  <a:pt x="675229" y="0"/>
                </a:lnTo>
                <a:lnTo>
                  <a:pt x="675229" y="290881"/>
                </a:lnTo>
                <a:lnTo>
                  <a:pt x="717322" y="290881"/>
                </a:lnTo>
                <a:lnTo>
                  <a:pt x="717322" y="147325"/>
                </a:lnTo>
                <a:lnTo>
                  <a:pt x="707898" y="147325"/>
                </a:lnTo>
                <a:lnTo>
                  <a:pt x="707898" y="112771"/>
                </a:lnTo>
                <a:lnTo>
                  <a:pt x="717322" y="112771"/>
                </a:lnTo>
                <a:lnTo>
                  <a:pt x="717322" y="0"/>
                </a:lnTo>
                <a:close/>
              </a:path>
              <a:path w="759459" h="291464">
                <a:moveTo>
                  <a:pt x="717322" y="112771"/>
                </a:moveTo>
                <a:lnTo>
                  <a:pt x="707898" y="112771"/>
                </a:lnTo>
                <a:lnTo>
                  <a:pt x="707898" y="147325"/>
                </a:lnTo>
                <a:lnTo>
                  <a:pt x="717322" y="147325"/>
                </a:lnTo>
                <a:lnTo>
                  <a:pt x="717322" y="112771"/>
                </a:lnTo>
                <a:close/>
              </a:path>
              <a:path w="759459" h="291464">
                <a:moveTo>
                  <a:pt x="759415" y="112771"/>
                </a:moveTo>
                <a:lnTo>
                  <a:pt x="717322" y="112771"/>
                </a:lnTo>
                <a:lnTo>
                  <a:pt x="717322" y="147325"/>
                </a:lnTo>
                <a:lnTo>
                  <a:pt x="759415" y="147325"/>
                </a:lnTo>
                <a:lnTo>
                  <a:pt x="759415" y="11277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103137" y="2260559"/>
            <a:ext cx="746760" cy="291465"/>
          </a:xfrm>
          <a:custGeom>
            <a:avLst/>
            <a:gdLst/>
            <a:ahLst/>
            <a:cxnLst/>
            <a:rect l="l" t="t" r="r" b="b"/>
            <a:pathLst>
              <a:path w="746759" h="291464">
                <a:moveTo>
                  <a:pt x="39265" y="201040"/>
                </a:moveTo>
                <a:lnTo>
                  <a:pt x="0" y="201040"/>
                </a:lnTo>
                <a:lnTo>
                  <a:pt x="1295" y="210229"/>
                </a:lnTo>
                <a:lnTo>
                  <a:pt x="23166" y="248159"/>
                </a:lnTo>
                <a:lnTo>
                  <a:pt x="57877" y="264573"/>
                </a:lnTo>
                <a:lnTo>
                  <a:pt x="80416" y="266693"/>
                </a:lnTo>
                <a:lnTo>
                  <a:pt x="91685" y="266045"/>
                </a:lnTo>
                <a:lnTo>
                  <a:pt x="129695" y="250672"/>
                </a:lnTo>
                <a:lnTo>
                  <a:pt x="146106" y="232453"/>
                </a:lnTo>
                <a:lnTo>
                  <a:pt x="80416" y="232453"/>
                </a:lnTo>
                <a:lnTo>
                  <a:pt x="72582" y="231903"/>
                </a:lnTo>
                <a:lnTo>
                  <a:pt x="41189" y="207519"/>
                </a:lnTo>
                <a:lnTo>
                  <a:pt x="39265" y="201040"/>
                </a:lnTo>
                <a:close/>
              </a:path>
              <a:path w="746759" h="291464">
                <a:moveTo>
                  <a:pt x="147642" y="144498"/>
                </a:moveTo>
                <a:lnTo>
                  <a:pt x="81044" y="144498"/>
                </a:lnTo>
                <a:lnTo>
                  <a:pt x="89153" y="145224"/>
                </a:lnTo>
                <a:lnTo>
                  <a:pt x="96515" y="147403"/>
                </a:lnTo>
                <a:lnTo>
                  <a:pt x="119603" y="178149"/>
                </a:lnTo>
                <a:lnTo>
                  <a:pt x="120310" y="187533"/>
                </a:lnTo>
                <a:lnTo>
                  <a:pt x="119603" y="196721"/>
                </a:lnTo>
                <a:lnTo>
                  <a:pt x="96358" y="229233"/>
                </a:lnTo>
                <a:lnTo>
                  <a:pt x="80416" y="232453"/>
                </a:lnTo>
                <a:lnTo>
                  <a:pt x="146106" y="232453"/>
                </a:lnTo>
                <a:lnTo>
                  <a:pt x="158948" y="187219"/>
                </a:lnTo>
                <a:lnTo>
                  <a:pt x="158437" y="177363"/>
                </a:lnTo>
                <a:lnTo>
                  <a:pt x="156906" y="167900"/>
                </a:lnTo>
                <a:lnTo>
                  <a:pt x="154353" y="158830"/>
                </a:lnTo>
                <a:lnTo>
                  <a:pt x="150780" y="150152"/>
                </a:lnTo>
                <a:lnTo>
                  <a:pt x="147642" y="144498"/>
                </a:lnTo>
                <a:close/>
              </a:path>
              <a:path w="746759" h="291464">
                <a:moveTo>
                  <a:pt x="143869" y="43035"/>
                </a:moveTo>
                <a:lnTo>
                  <a:pt x="21988" y="43035"/>
                </a:lnTo>
                <a:lnTo>
                  <a:pt x="3141" y="168685"/>
                </a:lnTo>
                <a:lnTo>
                  <a:pt x="41778" y="168685"/>
                </a:lnTo>
                <a:lnTo>
                  <a:pt x="44710" y="161775"/>
                </a:lnTo>
                <a:lnTo>
                  <a:pt x="49631" y="156016"/>
                </a:lnTo>
                <a:lnTo>
                  <a:pt x="81044" y="144498"/>
                </a:lnTo>
                <a:lnTo>
                  <a:pt x="147642" y="144498"/>
                </a:lnTo>
                <a:lnTo>
                  <a:pt x="146225" y="141945"/>
                </a:lnTo>
                <a:lnTo>
                  <a:pt x="140728" y="134603"/>
                </a:lnTo>
                <a:lnTo>
                  <a:pt x="135264" y="129106"/>
                </a:lnTo>
                <a:lnTo>
                  <a:pt x="42092" y="129106"/>
                </a:lnTo>
                <a:lnTo>
                  <a:pt x="52145" y="78217"/>
                </a:lnTo>
                <a:lnTo>
                  <a:pt x="143869" y="78217"/>
                </a:lnTo>
                <a:lnTo>
                  <a:pt x="143869" y="43035"/>
                </a:lnTo>
                <a:close/>
              </a:path>
              <a:path w="746759" h="291464">
                <a:moveTo>
                  <a:pt x="87641" y="111829"/>
                </a:moveTo>
                <a:lnTo>
                  <a:pt x="46700" y="124079"/>
                </a:lnTo>
                <a:lnTo>
                  <a:pt x="42092" y="129106"/>
                </a:lnTo>
                <a:lnTo>
                  <a:pt x="135264" y="129106"/>
                </a:lnTo>
                <a:lnTo>
                  <a:pt x="98930" y="112496"/>
                </a:lnTo>
                <a:lnTo>
                  <a:pt x="87641" y="111829"/>
                </a:lnTo>
                <a:close/>
              </a:path>
              <a:path w="746759" h="291464">
                <a:moveTo>
                  <a:pt x="307252" y="32355"/>
                </a:moveTo>
                <a:lnTo>
                  <a:pt x="295315" y="32355"/>
                </a:lnTo>
                <a:lnTo>
                  <a:pt x="295315" y="40836"/>
                </a:lnTo>
                <a:lnTo>
                  <a:pt x="289504" y="63316"/>
                </a:lnTo>
                <a:lnTo>
                  <a:pt x="271913" y="84264"/>
                </a:lnTo>
                <a:lnTo>
                  <a:pt x="242306" y="101089"/>
                </a:lnTo>
                <a:lnTo>
                  <a:pt x="200449" y="111200"/>
                </a:lnTo>
                <a:lnTo>
                  <a:pt x="215841" y="143869"/>
                </a:lnTo>
                <a:lnTo>
                  <a:pt x="265046" y="130730"/>
                </a:lnTo>
                <a:lnTo>
                  <a:pt x="301323" y="107784"/>
                </a:lnTo>
                <a:lnTo>
                  <a:pt x="319352" y="83145"/>
                </a:lnTo>
                <a:lnTo>
                  <a:pt x="314938" y="77122"/>
                </a:lnTo>
                <a:lnTo>
                  <a:pt x="307252" y="40836"/>
                </a:lnTo>
                <a:lnTo>
                  <a:pt x="307252" y="32355"/>
                </a:lnTo>
                <a:close/>
              </a:path>
              <a:path w="746759" h="291464">
                <a:moveTo>
                  <a:pt x="343377" y="32355"/>
                </a:moveTo>
                <a:lnTo>
                  <a:pt x="331440" y="32355"/>
                </a:lnTo>
                <a:lnTo>
                  <a:pt x="331440" y="40836"/>
                </a:lnTo>
                <a:lnTo>
                  <a:pt x="323758" y="77122"/>
                </a:lnTo>
                <a:lnTo>
                  <a:pt x="319352" y="83145"/>
                </a:lnTo>
                <a:lnTo>
                  <a:pt x="337408" y="107784"/>
                </a:lnTo>
                <a:lnTo>
                  <a:pt x="373778" y="130730"/>
                </a:lnTo>
                <a:lnTo>
                  <a:pt x="423165" y="143869"/>
                </a:lnTo>
                <a:lnTo>
                  <a:pt x="438243" y="111200"/>
                </a:lnTo>
                <a:lnTo>
                  <a:pt x="396386" y="101089"/>
                </a:lnTo>
                <a:lnTo>
                  <a:pt x="366779" y="84264"/>
                </a:lnTo>
                <a:lnTo>
                  <a:pt x="349188" y="63316"/>
                </a:lnTo>
                <a:lnTo>
                  <a:pt x="343377" y="40836"/>
                </a:lnTo>
                <a:lnTo>
                  <a:pt x="343377" y="32355"/>
                </a:lnTo>
                <a:close/>
              </a:path>
              <a:path w="746759" h="291464">
                <a:moveTo>
                  <a:pt x="331440" y="32355"/>
                </a:moveTo>
                <a:lnTo>
                  <a:pt x="307252" y="32355"/>
                </a:lnTo>
                <a:lnTo>
                  <a:pt x="307252" y="40836"/>
                </a:lnTo>
                <a:lnTo>
                  <a:pt x="314938" y="77122"/>
                </a:lnTo>
                <a:lnTo>
                  <a:pt x="319352" y="83145"/>
                </a:lnTo>
                <a:lnTo>
                  <a:pt x="323758" y="77122"/>
                </a:lnTo>
                <a:lnTo>
                  <a:pt x="331440" y="40836"/>
                </a:lnTo>
                <a:lnTo>
                  <a:pt x="331440" y="32355"/>
                </a:lnTo>
                <a:close/>
              </a:path>
              <a:path w="746759" h="291464">
                <a:moveTo>
                  <a:pt x="426934" y="14763"/>
                </a:moveTo>
                <a:lnTo>
                  <a:pt x="211129" y="14763"/>
                </a:lnTo>
                <a:lnTo>
                  <a:pt x="211129" y="47747"/>
                </a:lnTo>
                <a:lnTo>
                  <a:pt x="293529" y="47747"/>
                </a:lnTo>
                <a:lnTo>
                  <a:pt x="295315" y="40836"/>
                </a:lnTo>
                <a:lnTo>
                  <a:pt x="295315" y="32355"/>
                </a:lnTo>
                <a:lnTo>
                  <a:pt x="426934" y="32355"/>
                </a:lnTo>
                <a:lnTo>
                  <a:pt x="426934" y="14763"/>
                </a:lnTo>
                <a:close/>
              </a:path>
              <a:path w="746759" h="291464">
                <a:moveTo>
                  <a:pt x="426934" y="32355"/>
                </a:moveTo>
                <a:lnTo>
                  <a:pt x="343377" y="32355"/>
                </a:lnTo>
                <a:lnTo>
                  <a:pt x="343377" y="40836"/>
                </a:lnTo>
                <a:lnTo>
                  <a:pt x="345163" y="47747"/>
                </a:lnTo>
                <a:lnTo>
                  <a:pt x="426934" y="47747"/>
                </a:lnTo>
                <a:lnTo>
                  <a:pt x="426934" y="32355"/>
                </a:lnTo>
                <a:close/>
              </a:path>
              <a:path w="746759" h="291464">
                <a:moveTo>
                  <a:pt x="338979" y="184392"/>
                </a:moveTo>
                <a:lnTo>
                  <a:pt x="297514" y="184392"/>
                </a:lnTo>
                <a:lnTo>
                  <a:pt x="297514" y="291195"/>
                </a:lnTo>
                <a:lnTo>
                  <a:pt x="338979" y="291195"/>
                </a:lnTo>
                <a:lnTo>
                  <a:pt x="338979" y="184392"/>
                </a:lnTo>
                <a:close/>
              </a:path>
              <a:path w="746759" h="291464">
                <a:moveTo>
                  <a:pt x="450808" y="160518"/>
                </a:moveTo>
                <a:lnTo>
                  <a:pt x="187884" y="160518"/>
                </a:lnTo>
                <a:lnTo>
                  <a:pt x="187884" y="193816"/>
                </a:lnTo>
                <a:lnTo>
                  <a:pt x="297514" y="193816"/>
                </a:lnTo>
                <a:lnTo>
                  <a:pt x="297514" y="184392"/>
                </a:lnTo>
                <a:lnTo>
                  <a:pt x="450808" y="184392"/>
                </a:lnTo>
                <a:lnTo>
                  <a:pt x="450808" y="160518"/>
                </a:lnTo>
                <a:close/>
              </a:path>
              <a:path w="746759" h="291464">
                <a:moveTo>
                  <a:pt x="450808" y="184392"/>
                </a:moveTo>
                <a:lnTo>
                  <a:pt x="338979" y="184392"/>
                </a:lnTo>
                <a:lnTo>
                  <a:pt x="338979" y="193816"/>
                </a:lnTo>
                <a:lnTo>
                  <a:pt x="450808" y="193816"/>
                </a:lnTo>
                <a:lnTo>
                  <a:pt x="450808" y="184392"/>
                </a:lnTo>
                <a:close/>
              </a:path>
              <a:path w="746759" h="291464">
                <a:moveTo>
                  <a:pt x="549419" y="75390"/>
                </a:moveTo>
                <a:lnTo>
                  <a:pt x="540309" y="75390"/>
                </a:lnTo>
                <a:lnTo>
                  <a:pt x="540309" y="90468"/>
                </a:lnTo>
                <a:lnTo>
                  <a:pt x="536182" y="123756"/>
                </a:lnTo>
                <a:lnTo>
                  <a:pt x="523543" y="156042"/>
                </a:lnTo>
                <a:lnTo>
                  <a:pt x="502011" y="184205"/>
                </a:lnTo>
                <a:lnTo>
                  <a:pt x="471202" y="205124"/>
                </a:lnTo>
                <a:lnTo>
                  <a:pt x="493819" y="237165"/>
                </a:lnTo>
                <a:lnTo>
                  <a:pt x="528402" y="212918"/>
                </a:lnTo>
                <a:lnTo>
                  <a:pt x="553032" y="177952"/>
                </a:lnTo>
                <a:lnTo>
                  <a:pt x="561267" y="154459"/>
                </a:lnTo>
                <a:lnTo>
                  <a:pt x="554097" y="133940"/>
                </a:lnTo>
                <a:lnTo>
                  <a:pt x="549419" y="90468"/>
                </a:lnTo>
                <a:lnTo>
                  <a:pt x="549419" y="75390"/>
                </a:lnTo>
                <a:close/>
              </a:path>
              <a:path w="746759" h="291464">
                <a:moveTo>
                  <a:pt x="581774" y="75390"/>
                </a:moveTo>
                <a:lnTo>
                  <a:pt x="572665" y="75390"/>
                </a:lnTo>
                <a:lnTo>
                  <a:pt x="572665" y="90468"/>
                </a:lnTo>
                <a:lnTo>
                  <a:pt x="567766" y="135918"/>
                </a:lnTo>
                <a:lnTo>
                  <a:pt x="561267" y="154459"/>
                </a:lnTo>
                <a:lnTo>
                  <a:pt x="568227" y="174379"/>
                </a:lnTo>
                <a:lnTo>
                  <a:pt x="591959" y="208280"/>
                </a:lnTo>
                <a:lnTo>
                  <a:pt x="625438" y="232139"/>
                </a:lnTo>
                <a:lnTo>
                  <a:pt x="647741" y="200412"/>
                </a:lnTo>
                <a:lnTo>
                  <a:pt x="618218" y="179788"/>
                </a:lnTo>
                <a:lnTo>
                  <a:pt x="597677" y="152744"/>
                </a:lnTo>
                <a:lnTo>
                  <a:pt x="585676" y="122047"/>
                </a:lnTo>
                <a:lnTo>
                  <a:pt x="581774" y="90468"/>
                </a:lnTo>
                <a:lnTo>
                  <a:pt x="581774" y="75390"/>
                </a:lnTo>
                <a:close/>
              </a:path>
              <a:path w="746759" h="291464">
                <a:moveTo>
                  <a:pt x="572665" y="75390"/>
                </a:moveTo>
                <a:lnTo>
                  <a:pt x="549419" y="75390"/>
                </a:lnTo>
                <a:lnTo>
                  <a:pt x="549419" y="90468"/>
                </a:lnTo>
                <a:lnTo>
                  <a:pt x="554097" y="133940"/>
                </a:lnTo>
                <a:lnTo>
                  <a:pt x="561267" y="154459"/>
                </a:lnTo>
                <a:lnTo>
                  <a:pt x="567766" y="135918"/>
                </a:lnTo>
                <a:lnTo>
                  <a:pt x="572665" y="90468"/>
                </a:lnTo>
                <a:lnTo>
                  <a:pt x="572665" y="75390"/>
                </a:lnTo>
                <a:close/>
              </a:path>
              <a:path w="746759" h="291464">
                <a:moveTo>
                  <a:pt x="539995" y="47433"/>
                </a:moveTo>
                <a:lnTo>
                  <a:pt x="481254" y="47433"/>
                </a:lnTo>
                <a:lnTo>
                  <a:pt x="481254" y="80416"/>
                </a:lnTo>
                <a:lnTo>
                  <a:pt x="540309" y="80416"/>
                </a:lnTo>
                <a:lnTo>
                  <a:pt x="540309" y="75390"/>
                </a:lnTo>
                <a:lnTo>
                  <a:pt x="639573" y="75390"/>
                </a:lnTo>
                <a:lnTo>
                  <a:pt x="639573" y="64395"/>
                </a:lnTo>
                <a:lnTo>
                  <a:pt x="539995" y="64395"/>
                </a:lnTo>
                <a:lnTo>
                  <a:pt x="539995" y="47433"/>
                </a:lnTo>
                <a:close/>
              </a:path>
              <a:path w="746759" h="291464">
                <a:moveTo>
                  <a:pt x="639573" y="75390"/>
                </a:moveTo>
                <a:lnTo>
                  <a:pt x="581774" y="75390"/>
                </a:lnTo>
                <a:lnTo>
                  <a:pt x="581774" y="80416"/>
                </a:lnTo>
                <a:lnTo>
                  <a:pt x="639573" y="80416"/>
                </a:lnTo>
                <a:lnTo>
                  <a:pt x="639573" y="75390"/>
                </a:lnTo>
                <a:close/>
              </a:path>
              <a:path w="746759" h="291464">
                <a:moveTo>
                  <a:pt x="581774" y="6596"/>
                </a:moveTo>
                <a:lnTo>
                  <a:pt x="539995" y="6596"/>
                </a:lnTo>
                <a:lnTo>
                  <a:pt x="539995" y="64395"/>
                </a:lnTo>
                <a:lnTo>
                  <a:pt x="581774" y="64395"/>
                </a:lnTo>
                <a:lnTo>
                  <a:pt x="581774" y="6596"/>
                </a:lnTo>
                <a:close/>
              </a:path>
              <a:path w="746759" h="291464">
                <a:moveTo>
                  <a:pt x="639573" y="47433"/>
                </a:moveTo>
                <a:lnTo>
                  <a:pt x="581774" y="47433"/>
                </a:lnTo>
                <a:lnTo>
                  <a:pt x="581774" y="64395"/>
                </a:lnTo>
                <a:lnTo>
                  <a:pt x="639573" y="64395"/>
                </a:lnTo>
                <a:lnTo>
                  <a:pt x="639573" y="47433"/>
                </a:lnTo>
                <a:close/>
              </a:path>
              <a:path w="746759" h="291464">
                <a:moveTo>
                  <a:pt x="704598" y="0"/>
                </a:moveTo>
                <a:lnTo>
                  <a:pt x="662505" y="0"/>
                </a:lnTo>
                <a:lnTo>
                  <a:pt x="662505" y="290881"/>
                </a:lnTo>
                <a:lnTo>
                  <a:pt x="704598" y="290881"/>
                </a:lnTo>
                <a:lnTo>
                  <a:pt x="704598" y="147325"/>
                </a:lnTo>
                <a:lnTo>
                  <a:pt x="695174" y="147325"/>
                </a:lnTo>
                <a:lnTo>
                  <a:pt x="695174" y="112771"/>
                </a:lnTo>
                <a:lnTo>
                  <a:pt x="704598" y="112771"/>
                </a:lnTo>
                <a:lnTo>
                  <a:pt x="704598" y="0"/>
                </a:lnTo>
                <a:close/>
              </a:path>
              <a:path w="746759" h="291464">
                <a:moveTo>
                  <a:pt x="704598" y="112771"/>
                </a:moveTo>
                <a:lnTo>
                  <a:pt x="695174" y="112771"/>
                </a:lnTo>
                <a:lnTo>
                  <a:pt x="695174" y="147325"/>
                </a:lnTo>
                <a:lnTo>
                  <a:pt x="704598" y="147325"/>
                </a:lnTo>
                <a:lnTo>
                  <a:pt x="704598" y="112771"/>
                </a:lnTo>
                <a:close/>
              </a:path>
              <a:path w="746759" h="291464">
                <a:moveTo>
                  <a:pt x="746691" y="112771"/>
                </a:moveTo>
                <a:lnTo>
                  <a:pt x="704598" y="112771"/>
                </a:lnTo>
                <a:lnTo>
                  <a:pt x="704598" y="147325"/>
                </a:lnTo>
                <a:lnTo>
                  <a:pt x="746691" y="147325"/>
                </a:lnTo>
                <a:lnTo>
                  <a:pt x="746691" y="11277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966738" y="2260559"/>
            <a:ext cx="755650" cy="291465"/>
          </a:xfrm>
          <a:custGeom>
            <a:avLst/>
            <a:gdLst/>
            <a:ahLst/>
            <a:cxnLst/>
            <a:rect l="l" t="t" r="r" b="b"/>
            <a:pathLst>
              <a:path w="755650" h="291464">
                <a:moveTo>
                  <a:pt x="87251" y="39265"/>
                </a:moveTo>
                <a:lnTo>
                  <a:pt x="40132" y="54343"/>
                </a:lnTo>
                <a:lnTo>
                  <a:pt x="10290" y="96436"/>
                </a:lnTo>
                <a:lnTo>
                  <a:pt x="572" y="142436"/>
                </a:lnTo>
                <a:lnTo>
                  <a:pt x="0" y="162913"/>
                </a:lnTo>
                <a:lnTo>
                  <a:pt x="199" y="170040"/>
                </a:lnTo>
                <a:lnTo>
                  <a:pt x="7031" y="208049"/>
                </a:lnTo>
                <a:lnTo>
                  <a:pt x="31415" y="246903"/>
                </a:lnTo>
                <a:lnTo>
                  <a:pt x="65655" y="264416"/>
                </a:lnTo>
                <a:lnTo>
                  <a:pt x="88507" y="266693"/>
                </a:lnTo>
                <a:lnTo>
                  <a:pt x="99620" y="266045"/>
                </a:lnTo>
                <a:lnTo>
                  <a:pt x="137001" y="250731"/>
                </a:lnTo>
                <a:lnTo>
                  <a:pt x="153698" y="232139"/>
                </a:lnTo>
                <a:lnTo>
                  <a:pt x="86309" y="232139"/>
                </a:lnTo>
                <a:lnTo>
                  <a:pt x="77729" y="231452"/>
                </a:lnTo>
                <a:lnTo>
                  <a:pt x="45570" y="201296"/>
                </a:lnTo>
                <a:lnTo>
                  <a:pt x="44844" y="186067"/>
                </a:lnTo>
                <a:lnTo>
                  <a:pt x="46624" y="179680"/>
                </a:lnTo>
                <a:lnTo>
                  <a:pt x="50184" y="174026"/>
                </a:lnTo>
                <a:lnTo>
                  <a:pt x="53744" y="168162"/>
                </a:lnTo>
                <a:lnTo>
                  <a:pt x="58561" y="163555"/>
                </a:lnTo>
                <a:lnTo>
                  <a:pt x="64634" y="160204"/>
                </a:lnTo>
                <a:lnTo>
                  <a:pt x="70916" y="156644"/>
                </a:lnTo>
                <a:lnTo>
                  <a:pt x="77932" y="154864"/>
                </a:lnTo>
                <a:lnTo>
                  <a:pt x="155582" y="154864"/>
                </a:lnTo>
                <a:lnTo>
                  <a:pt x="155416" y="154550"/>
                </a:lnTo>
                <a:lnTo>
                  <a:pt x="152792" y="150780"/>
                </a:lnTo>
                <a:lnTo>
                  <a:pt x="39190" y="150780"/>
                </a:lnTo>
                <a:lnTo>
                  <a:pt x="40407" y="132266"/>
                </a:lnTo>
                <a:lnTo>
                  <a:pt x="53011" y="92039"/>
                </a:lnTo>
                <a:lnTo>
                  <a:pt x="86937" y="72563"/>
                </a:lnTo>
                <a:lnTo>
                  <a:pt x="150896" y="72563"/>
                </a:lnTo>
                <a:lnTo>
                  <a:pt x="150390" y="71620"/>
                </a:lnTo>
                <a:lnTo>
                  <a:pt x="117289" y="44390"/>
                </a:lnTo>
                <a:lnTo>
                  <a:pt x="98128" y="39835"/>
                </a:lnTo>
                <a:lnTo>
                  <a:pt x="87251" y="39265"/>
                </a:lnTo>
                <a:close/>
              </a:path>
              <a:path w="755650" h="291464">
                <a:moveTo>
                  <a:pt x="155582" y="154864"/>
                </a:moveTo>
                <a:lnTo>
                  <a:pt x="85680" y="154864"/>
                </a:lnTo>
                <a:lnTo>
                  <a:pt x="94240" y="155531"/>
                </a:lnTo>
                <a:lnTo>
                  <a:pt x="102015" y="157534"/>
                </a:lnTo>
                <a:lnTo>
                  <a:pt x="126831" y="193816"/>
                </a:lnTo>
                <a:lnTo>
                  <a:pt x="126149" y="201296"/>
                </a:lnTo>
                <a:lnTo>
                  <a:pt x="94711" y="231472"/>
                </a:lnTo>
                <a:lnTo>
                  <a:pt x="86309" y="232139"/>
                </a:lnTo>
                <a:lnTo>
                  <a:pt x="153698" y="232139"/>
                </a:lnTo>
                <a:lnTo>
                  <a:pt x="165468" y="192245"/>
                </a:lnTo>
                <a:lnTo>
                  <a:pt x="164840" y="181761"/>
                </a:lnTo>
                <a:lnTo>
                  <a:pt x="162955" y="171984"/>
                </a:lnTo>
                <a:lnTo>
                  <a:pt x="159814" y="162913"/>
                </a:lnTo>
                <a:lnTo>
                  <a:pt x="155582" y="154864"/>
                </a:lnTo>
                <a:close/>
              </a:path>
              <a:path w="755650" h="291464">
                <a:moveTo>
                  <a:pt x="95418" y="120938"/>
                </a:moveTo>
                <a:lnTo>
                  <a:pt x="54739" y="133935"/>
                </a:lnTo>
                <a:lnTo>
                  <a:pt x="39190" y="150780"/>
                </a:lnTo>
                <a:lnTo>
                  <a:pt x="152792" y="150780"/>
                </a:lnTo>
                <a:lnTo>
                  <a:pt x="121510" y="125886"/>
                </a:lnTo>
                <a:lnTo>
                  <a:pt x="95418" y="120938"/>
                </a:lnTo>
                <a:close/>
              </a:path>
              <a:path w="755650" h="291464">
                <a:moveTo>
                  <a:pt x="150896" y="72563"/>
                </a:moveTo>
                <a:lnTo>
                  <a:pt x="86937" y="72563"/>
                </a:lnTo>
                <a:lnTo>
                  <a:pt x="93985" y="73054"/>
                </a:lnTo>
                <a:lnTo>
                  <a:pt x="100366" y="74526"/>
                </a:lnTo>
                <a:lnTo>
                  <a:pt x="123376" y="102719"/>
                </a:lnTo>
                <a:lnTo>
                  <a:pt x="160757" y="102719"/>
                </a:lnTo>
                <a:lnTo>
                  <a:pt x="159520" y="94532"/>
                </a:lnTo>
                <a:lnTo>
                  <a:pt x="157380" y="86620"/>
                </a:lnTo>
                <a:lnTo>
                  <a:pt x="154337" y="78983"/>
                </a:lnTo>
                <a:lnTo>
                  <a:pt x="150896" y="72563"/>
                </a:lnTo>
                <a:close/>
              </a:path>
              <a:path w="755650" h="291464">
                <a:moveTo>
                  <a:pt x="315869" y="32355"/>
                </a:moveTo>
                <a:lnTo>
                  <a:pt x="303932" y="32355"/>
                </a:lnTo>
                <a:lnTo>
                  <a:pt x="303932" y="40836"/>
                </a:lnTo>
                <a:lnTo>
                  <a:pt x="298121" y="63316"/>
                </a:lnTo>
                <a:lnTo>
                  <a:pt x="280530" y="84264"/>
                </a:lnTo>
                <a:lnTo>
                  <a:pt x="250923" y="101089"/>
                </a:lnTo>
                <a:lnTo>
                  <a:pt x="209066" y="111200"/>
                </a:lnTo>
                <a:lnTo>
                  <a:pt x="224458" y="143869"/>
                </a:lnTo>
                <a:lnTo>
                  <a:pt x="273663" y="130730"/>
                </a:lnTo>
                <a:lnTo>
                  <a:pt x="309940" y="107784"/>
                </a:lnTo>
                <a:lnTo>
                  <a:pt x="327969" y="83145"/>
                </a:lnTo>
                <a:lnTo>
                  <a:pt x="323555" y="77122"/>
                </a:lnTo>
                <a:lnTo>
                  <a:pt x="315869" y="40836"/>
                </a:lnTo>
                <a:lnTo>
                  <a:pt x="315869" y="32355"/>
                </a:lnTo>
                <a:close/>
              </a:path>
              <a:path w="755650" h="291464">
                <a:moveTo>
                  <a:pt x="351993" y="32355"/>
                </a:moveTo>
                <a:lnTo>
                  <a:pt x="340057" y="32355"/>
                </a:lnTo>
                <a:lnTo>
                  <a:pt x="340057" y="40836"/>
                </a:lnTo>
                <a:lnTo>
                  <a:pt x="332375" y="77122"/>
                </a:lnTo>
                <a:lnTo>
                  <a:pt x="327969" y="83145"/>
                </a:lnTo>
                <a:lnTo>
                  <a:pt x="346025" y="107784"/>
                </a:lnTo>
                <a:lnTo>
                  <a:pt x="382395" y="130730"/>
                </a:lnTo>
                <a:lnTo>
                  <a:pt x="431782" y="143869"/>
                </a:lnTo>
                <a:lnTo>
                  <a:pt x="446860" y="111200"/>
                </a:lnTo>
                <a:lnTo>
                  <a:pt x="405002" y="101089"/>
                </a:lnTo>
                <a:lnTo>
                  <a:pt x="375396" y="84264"/>
                </a:lnTo>
                <a:lnTo>
                  <a:pt x="357805" y="63316"/>
                </a:lnTo>
                <a:lnTo>
                  <a:pt x="351993" y="40836"/>
                </a:lnTo>
                <a:lnTo>
                  <a:pt x="351993" y="32355"/>
                </a:lnTo>
                <a:close/>
              </a:path>
              <a:path w="755650" h="291464">
                <a:moveTo>
                  <a:pt x="340057" y="32355"/>
                </a:moveTo>
                <a:lnTo>
                  <a:pt x="315869" y="32355"/>
                </a:lnTo>
                <a:lnTo>
                  <a:pt x="315869" y="40836"/>
                </a:lnTo>
                <a:lnTo>
                  <a:pt x="323555" y="77122"/>
                </a:lnTo>
                <a:lnTo>
                  <a:pt x="327969" y="83145"/>
                </a:lnTo>
                <a:lnTo>
                  <a:pt x="332375" y="77122"/>
                </a:lnTo>
                <a:lnTo>
                  <a:pt x="340057" y="40836"/>
                </a:lnTo>
                <a:lnTo>
                  <a:pt x="340057" y="32355"/>
                </a:lnTo>
                <a:close/>
              </a:path>
              <a:path w="755650" h="291464">
                <a:moveTo>
                  <a:pt x="435551" y="14763"/>
                </a:moveTo>
                <a:lnTo>
                  <a:pt x="219746" y="14763"/>
                </a:lnTo>
                <a:lnTo>
                  <a:pt x="219746" y="47747"/>
                </a:lnTo>
                <a:lnTo>
                  <a:pt x="302145" y="47747"/>
                </a:lnTo>
                <a:lnTo>
                  <a:pt x="303932" y="40836"/>
                </a:lnTo>
                <a:lnTo>
                  <a:pt x="303932" y="32355"/>
                </a:lnTo>
                <a:lnTo>
                  <a:pt x="435551" y="32355"/>
                </a:lnTo>
                <a:lnTo>
                  <a:pt x="435551" y="14763"/>
                </a:lnTo>
                <a:close/>
              </a:path>
              <a:path w="755650" h="291464">
                <a:moveTo>
                  <a:pt x="435551" y="32355"/>
                </a:moveTo>
                <a:lnTo>
                  <a:pt x="351993" y="32355"/>
                </a:lnTo>
                <a:lnTo>
                  <a:pt x="351993" y="40836"/>
                </a:lnTo>
                <a:lnTo>
                  <a:pt x="353780" y="47747"/>
                </a:lnTo>
                <a:lnTo>
                  <a:pt x="435551" y="47747"/>
                </a:lnTo>
                <a:lnTo>
                  <a:pt x="435551" y="32355"/>
                </a:lnTo>
                <a:close/>
              </a:path>
              <a:path w="755650" h="291464">
                <a:moveTo>
                  <a:pt x="347596" y="184392"/>
                </a:moveTo>
                <a:lnTo>
                  <a:pt x="306131" y="184392"/>
                </a:lnTo>
                <a:lnTo>
                  <a:pt x="306131" y="291195"/>
                </a:lnTo>
                <a:lnTo>
                  <a:pt x="347596" y="291195"/>
                </a:lnTo>
                <a:lnTo>
                  <a:pt x="347596" y="184392"/>
                </a:lnTo>
                <a:close/>
              </a:path>
              <a:path w="755650" h="291464">
                <a:moveTo>
                  <a:pt x="459425" y="160518"/>
                </a:moveTo>
                <a:lnTo>
                  <a:pt x="196501" y="160518"/>
                </a:lnTo>
                <a:lnTo>
                  <a:pt x="196501" y="193816"/>
                </a:lnTo>
                <a:lnTo>
                  <a:pt x="306131" y="193816"/>
                </a:lnTo>
                <a:lnTo>
                  <a:pt x="306131" y="184392"/>
                </a:lnTo>
                <a:lnTo>
                  <a:pt x="459425" y="184392"/>
                </a:lnTo>
                <a:lnTo>
                  <a:pt x="459425" y="160518"/>
                </a:lnTo>
                <a:close/>
              </a:path>
              <a:path w="755650" h="291464">
                <a:moveTo>
                  <a:pt x="459425" y="184392"/>
                </a:moveTo>
                <a:lnTo>
                  <a:pt x="347596" y="184392"/>
                </a:lnTo>
                <a:lnTo>
                  <a:pt x="347596" y="193816"/>
                </a:lnTo>
                <a:lnTo>
                  <a:pt x="459425" y="193816"/>
                </a:lnTo>
                <a:lnTo>
                  <a:pt x="459425" y="184392"/>
                </a:lnTo>
                <a:close/>
              </a:path>
              <a:path w="755650" h="291464">
                <a:moveTo>
                  <a:pt x="558036" y="75390"/>
                </a:moveTo>
                <a:lnTo>
                  <a:pt x="548926" y="75390"/>
                </a:lnTo>
                <a:lnTo>
                  <a:pt x="548926" y="90468"/>
                </a:lnTo>
                <a:lnTo>
                  <a:pt x="544798" y="123756"/>
                </a:lnTo>
                <a:lnTo>
                  <a:pt x="532160" y="156042"/>
                </a:lnTo>
                <a:lnTo>
                  <a:pt x="510627" y="184205"/>
                </a:lnTo>
                <a:lnTo>
                  <a:pt x="479818" y="205124"/>
                </a:lnTo>
                <a:lnTo>
                  <a:pt x="502435" y="237165"/>
                </a:lnTo>
                <a:lnTo>
                  <a:pt x="537019" y="212918"/>
                </a:lnTo>
                <a:lnTo>
                  <a:pt x="561648" y="177952"/>
                </a:lnTo>
                <a:lnTo>
                  <a:pt x="569884" y="154459"/>
                </a:lnTo>
                <a:lnTo>
                  <a:pt x="562713" y="133940"/>
                </a:lnTo>
                <a:lnTo>
                  <a:pt x="558036" y="90468"/>
                </a:lnTo>
                <a:lnTo>
                  <a:pt x="558036" y="75390"/>
                </a:lnTo>
                <a:close/>
              </a:path>
              <a:path w="755650" h="291464">
                <a:moveTo>
                  <a:pt x="590391" y="75390"/>
                </a:moveTo>
                <a:lnTo>
                  <a:pt x="581281" y="75390"/>
                </a:lnTo>
                <a:lnTo>
                  <a:pt x="581281" y="90468"/>
                </a:lnTo>
                <a:lnTo>
                  <a:pt x="576383" y="135918"/>
                </a:lnTo>
                <a:lnTo>
                  <a:pt x="569884" y="154459"/>
                </a:lnTo>
                <a:lnTo>
                  <a:pt x="576844" y="174379"/>
                </a:lnTo>
                <a:lnTo>
                  <a:pt x="600575" y="208280"/>
                </a:lnTo>
                <a:lnTo>
                  <a:pt x="634054" y="232139"/>
                </a:lnTo>
                <a:lnTo>
                  <a:pt x="656358" y="200412"/>
                </a:lnTo>
                <a:lnTo>
                  <a:pt x="626835" y="179788"/>
                </a:lnTo>
                <a:lnTo>
                  <a:pt x="606294" y="152744"/>
                </a:lnTo>
                <a:lnTo>
                  <a:pt x="594293" y="122047"/>
                </a:lnTo>
                <a:lnTo>
                  <a:pt x="590391" y="90468"/>
                </a:lnTo>
                <a:lnTo>
                  <a:pt x="590391" y="75390"/>
                </a:lnTo>
                <a:close/>
              </a:path>
              <a:path w="755650" h="291464">
                <a:moveTo>
                  <a:pt x="581281" y="75390"/>
                </a:moveTo>
                <a:lnTo>
                  <a:pt x="558036" y="75390"/>
                </a:lnTo>
                <a:lnTo>
                  <a:pt x="558036" y="90468"/>
                </a:lnTo>
                <a:lnTo>
                  <a:pt x="562713" y="133940"/>
                </a:lnTo>
                <a:lnTo>
                  <a:pt x="569884" y="154459"/>
                </a:lnTo>
                <a:lnTo>
                  <a:pt x="576383" y="135918"/>
                </a:lnTo>
                <a:lnTo>
                  <a:pt x="581281" y="90468"/>
                </a:lnTo>
                <a:lnTo>
                  <a:pt x="581281" y="75390"/>
                </a:lnTo>
                <a:close/>
              </a:path>
              <a:path w="755650" h="291464">
                <a:moveTo>
                  <a:pt x="548612" y="47433"/>
                </a:moveTo>
                <a:lnTo>
                  <a:pt x="489870" y="47433"/>
                </a:lnTo>
                <a:lnTo>
                  <a:pt x="489870" y="80416"/>
                </a:lnTo>
                <a:lnTo>
                  <a:pt x="548926" y="80416"/>
                </a:lnTo>
                <a:lnTo>
                  <a:pt x="548926" y="75390"/>
                </a:lnTo>
                <a:lnTo>
                  <a:pt x="648190" y="75390"/>
                </a:lnTo>
                <a:lnTo>
                  <a:pt x="648190" y="64395"/>
                </a:lnTo>
                <a:lnTo>
                  <a:pt x="548612" y="64395"/>
                </a:lnTo>
                <a:lnTo>
                  <a:pt x="548612" y="47433"/>
                </a:lnTo>
                <a:close/>
              </a:path>
              <a:path w="755650" h="291464">
                <a:moveTo>
                  <a:pt x="648190" y="75390"/>
                </a:moveTo>
                <a:lnTo>
                  <a:pt x="590391" y="75390"/>
                </a:lnTo>
                <a:lnTo>
                  <a:pt x="590391" y="80416"/>
                </a:lnTo>
                <a:lnTo>
                  <a:pt x="648190" y="80416"/>
                </a:lnTo>
                <a:lnTo>
                  <a:pt x="648190" y="75390"/>
                </a:lnTo>
                <a:close/>
              </a:path>
              <a:path w="755650" h="291464">
                <a:moveTo>
                  <a:pt x="590391" y="6596"/>
                </a:moveTo>
                <a:lnTo>
                  <a:pt x="548612" y="6596"/>
                </a:lnTo>
                <a:lnTo>
                  <a:pt x="548612" y="64395"/>
                </a:lnTo>
                <a:lnTo>
                  <a:pt x="590391" y="64395"/>
                </a:lnTo>
                <a:lnTo>
                  <a:pt x="590391" y="6596"/>
                </a:lnTo>
                <a:close/>
              </a:path>
              <a:path w="755650" h="291464">
                <a:moveTo>
                  <a:pt x="648190" y="47433"/>
                </a:moveTo>
                <a:lnTo>
                  <a:pt x="590391" y="47433"/>
                </a:lnTo>
                <a:lnTo>
                  <a:pt x="590391" y="64395"/>
                </a:lnTo>
                <a:lnTo>
                  <a:pt x="648190" y="64395"/>
                </a:lnTo>
                <a:lnTo>
                  <a:pt x="648190" y="47433"/>
                </a:lnTo>
                <a:close/>
              </a:path>
              <a:path w="755650" h="291464">
                <a:moveTo>
                  <a:pt x="713214" y="0"/>
                </a:moveTo>
                <a:lnTo>
                  <a:pt x="671121" y="0"/>
                </a:lnTo>
                <a:lnTo>
                  <a:pt x="671121" y="290881"/>
                </a:lnTo>
                <a:lnTo>
                  <a:pt x="713214" y="290881"/>
                </a:lnTo>
                <a:lnTo>
                  <a:pt x="713214" y="147325"/>
                </a:lnTo>
                <a:lnTo>
                  <a:pt x="703791" y="147325"/>
                </a:lnTo>
                <a:lnTo>
                  <a:pt x="703791" y="112771"/>
                </a:lnTo>
                <a:lnTo>
                  <a:pt x="713214" y="112771"/>
                </a:lnTo>
                <a:lnTo>
                  <a:pt x="713214" y="0"/>
                </a:lnTo>
                <a:close/>
              </a:path>
              <a:path w="755650" h="291464">
                <a:moveTo>
                  <a:pt x="713214" y="112771"/>
                </a:moveTo>
                <a:lnTo>
                  <a:pt x="703791" y="112771"/>
                </a:lnTo>
                <a:lnTo>
                  <a:pt x="703791" y="147325"/>
                </a:lnTo>
                <a:lnTo>
                  <a:pt x="713214" y="147325"/>
                </a:lnTo>
                <a:lnTo>
                  <a:pt x="713214" y="112771"/>
                </a:lnTo>
                <a:close/>
              </a:path>
              <a:path w="755650" h="291464">
                <a:moveTo>
                  <a:pt x="755307" y="112771"/>
                </a:moveTo>
                <a:lnTo>
                  <a:pt x="713214" y="112771"/>
                </a:lnTo>
                <a:lnTo>
                  <a:pt x="713214" y="147325"/>
                </a:lnTo>
                <a:lnTo>
                  <a:pt x="755307" y="147325"/>
                </a:lnTo>
                <a:lnTo>
                  <a:pt x="755307" y="112771"/>
                </a:lnTo>
                <a:close/>
              </a:path>
            </a:pathLst>
          </a:custGeom>
          <a:solidFill>
            <a:srgbClr val="1E1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277447" y="3486804"/>
            <a:ext cx="3329940" cy="1047115"/>
            <a:chOff x="1277447" y="3486804"/>
            <a:chExt cx="3329940" cy="1047115"/>
          </a:xfrm>
        </p:grpSpPr>
        <p:sp>
          <p:nvSpPr>
            <p:cNvPr id="37" name="object 37"/>
            <p:cNvSpPr/>
            <p:nvPr/>
          </p:nvSpPr>
          <p:spPr>
            <a:xfrm>
              <a:off x="1277447" y="3486804"/>
              <a:ext cx="3329940" cy="1047115"/>
            </a:xfrm>
            <a:custGeom>
              <a:avLst/>
              <a:gdLst/>
              <a:ahLst/>
              <a:cxnLst/>
              <a:rect l="l" t="t" r="r" b="b"/>
              <a:pathLst>
                <a:path w="3329940" h="1047114">
                  <a:moveTo>
                    <a:pt x="3141265" y="0"/>
                  </a:moveTo>
                  <a:lnTo>
                    <a:pt x="188475" y="0"/>
                  </a:lnTo>
                  <a:lnTo>
                    <a:pt x="138371" y="6732"/>
                  </a:lnTo>
                  <a:lnTo>
                    <a:pt x="93348" y="25732"/>
                  </a:lnTo>
                  <a:lnTo>
                    <a:pt x="55203" y="55203"/>
                  </a:lnTo>
                  <a:lnTo>
                    <a:pt x="25732" y="93348"/>
                  </a:lnTo>
                  <a:lnTo>
                    <a:pt x="6732" y="138371"/>
                  </a:lnTo>
                  <a:lnTo>
                    <a:pt x="0" y="188475"/>
                  </a:lnTo>
                  <a:lnTo>
                    <a:pt x="0" y="858612"/>
                  </a:lnTo>
                  <a:lnTo>
                    <a:pt x="6732" y="908716"/>
                  </a:lnTo>
                  <a:lnTo>
                    <a:pt x="25732" y="953740"/>
                  </a:lnTo>
                  <a:lnTo>
                    <a:pt x="55203" y="991885"/>
                  </a:lnTo>
                  <a:lnTo>
                    <a:pt x="93348" y="1021356"/>
                  </a:lnTo>
                  <a:lnTo>
                    <a:pt x="138371" y="1040355"/>
                  </a:lnTo>
                  <a:lnTo>
                    <a:pt x="188475" y="1047088"/>
                  </a:lnTo>
                  <a:lnTo>
                    <a:pt x="3141265" y="1047088"/>
                  </a:lnTo>
                  <a:lnTo>
                    <a:pt x="3191370" y="1040355"/>
                  </a:lnTo>
                  <a:lnTo>
                    <a:pt x="3236393" y="1021356"/>
                  </a:lnTo>
                  <a:lnTo>
                    <a:pt x="3274538" y="991885"/>
                  </a:lnTo>
                  <a:lnTo>
                    <a:pt x="3304009" y="953740"/>
                  </a:lnTo>
                  <a:lnTo>
                    <a:pt x="3323009" y="908716"/>
                  </a:lnTo>
                  <a:lnTo>
                    <a:pt x="3329741" y="858612"/>
                  </a:lnTo>
                  <a:lnTo>
                    <a:pt x="3329741" y="188475"/>
                  </a:lnTo>
                  <a:lnTo>
                    <a:pt x="3323009" y="138371"/>
                  </a:lnTo>
                  <a:lnTo>
                    <a:pt x="3304009" y="93348"/>
                  </a:lnTo>
                  <a:lnTo>
                    <a:pt x="3274538" y="55203"/>
                  </a:lnTo>
                  <a:lnTo>
                    <a:pt x="3236393" y="25732"/>
                  </a:lnTo>
                  <a:lnTo>
                    <a:pt x="3191370" y="6732"/>
                  </a:lnTo>
                  <a:lnTo>
                    <a:pt x="3141265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2739" y="3822916"/>
              <a:ext cx="314126" cy="31412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85852" y="3851820"/>
              <a:ext cx="1492250" cy="292100"/>
            </a:xfrm>
            <a:custGeom>
              <a:avLst/>
              <a:gdLst/>
              <a:ahLst/>
              <a:cxnLst/>
              <a:rect l="l" t="t" r="r" b="b"/>
              <a:pathLst>
                <a:path w="1492250" h="292100">
                  <a:moveTo>
                    <a:pt x="76332" y="20418"/>
                  </a:moveTo>
                  <a:lnTo>
                    <a:pt x="45720" y="27692"/>
                  </a:lnTo>
                  <a:lnTo>
                    <a:pt x="21556" y="48454"/>
                  </a:lnTo>
                  <a:lnTo>
                    <a:pt x="5698" y="81113"/>
                  </a:lnTo>
                  <a:lnTo>
                    <a:pt x="0" y="124079"/>
                  </a:lnTo>
                  <a:lnTo>
                    <a:pt x="5698" y="167409"/>
                  </a:lnTo>
                  <a:lnTo>
                    <a:pt x="21556" y="200255"/>
                  </a:lnTo>
                  <a:lnTo>
                    <a:pt x="45720" y="221086"/>
                  </a:lnTo>
                  <a:lnTo>
                    <a:pt x="76332" y="228370"/>
                  </a:lnTo>
                  <a:lnTo>
                    <a:pt x="106945" y="221086"/>
                  </a:lnTo>
                  <a:lnTo>
                    <a:pt x="131108" y="200255"/>
                  </a:lnTo>
                  <a:lnTo>
                    <a:pt x="135734" y="190674"/>
                  </a:lnTo>
                  <a:lnTo>
                    <a:pt x="76332" y="190674"/>
                  </a:lnTo>
                  <a:lnTo>
                    <a:pt x="61544" y="186365"/>
                  </a:lnTo>
                  <a:lnTo>
                    <a:pt x="50142" y="173633"/>
                  </a:lnTo>
                  <a:lnTo>
                    <a:pt x="42804" y="152773"/>
                  </a:lnTo>
                  <a:lnTo>
                    <a:pt x="40208" y="124079"/>
                  </a:lnTo>
                  <a:lnTo>
                    <a:pt x="42804" y="95798"/>
                  </a:lnTo>
                  <a:lnTo>
                    <a:pt x="50142" y="75233"/>
                  </a:lnTo>
                  <a:lnTo>
                    <a:pt x="61544" y="62678"/>
                  </a:lnTo>
                  <a:lnTo>
                    <a:pt x="76332" y="58427"/>
                  </a:lnTo>
                  <a:lnTo>
                    <a:pt x="135951" y="58427"/>
                  </a:lnTo>
                  <a:lnTo>
                    <a:pt x="131108" y="48454"/>
                  </a:lnTo>
                  <a:lnTo>
                    <a:pt x="106945" y="27692"/>
                  </a:lnTo>
                  <a:lnTo>
                    <a:pt x="76332" y="20418"/>
                  </a:lnTo>
                  <a:close/>
                </a:path>
                <a:path w="1492250" h="292100">
                  <a:moveTo>
                    <a:pt x="135951" y="58427"/>
                  </a:moveTo>
                  <a:lnTo>
                    <a:pt x="76332" y="58427"/>
                  </a:lnTo>
                  <a:lnTo>
                    <a:pt x="91170" y="62678"/>
                  </a:lnTo>
                  <a:lnTo>
                    <a:pt x="102680" y="75233"/>
                  </a:lnTo>
                  <a:lnTo>
                    <a:pt x="110125" y="95798"/>
                  </a:lnTo>
                  <a:lnTo>
                    <a:pt x="112771" y="124079"/>
                  </a:lnTo>
                  <a:lnTo>
                    <a:pt x="110125" y="152773"/>
                  </a:lnTo>
                  <a:lnTo>
                    <a:pt x="102680" y="173633"/>
                  </a:lnTo>
                  <a:lnTo>
                    <a:pt x="91170" y="186365"/>
                  </a:lnTo>
                  <a:lnTo>
                    <a:pt x="76332" y="190674"/>
                  </a:lnTo>
                  <a:lnTo>
                    <a:pt x="135734" y="190674"/>
                  </a:lnTo>
                  <a:lnTo>
                    <a:pt x="146967" y="167409"/>
                  </a:lnTo>
                  <a:lnTo>
                    <a:pt x="152665" y="124079"/>
                  </a:lnTo>
                  <a:lnTo>
                    <a:pt x="146967" y="81113"/>
                  </a:lnTo>
                  <a:lnTo>
                    <a:pt x="135951" y="58427"/>
                  </a:lnTo>
                  <a:close/>
                </a:path>
                <a:path w="1492250" h="292100">
                  <a:moveTo>
                    <a:pt x="226485" y="314"/>
                  </a:moveTo>
                  <a:lnTo>
                    <a:pt x="184392" y="314"/>
                  </a:lnTo>
                  <a:lnTo>
                    <a:pt x="184392" y="291195"/>
                  </a:lnTo>
                  <a:lnTo>
                    <a:pt x="226485" y="291195"/>
                  </a:lnTo>
                  <a:lnTo>
                    <a:pt x="226485" y="144498"/>
                  </a:lnTo>
                  <a:lnTo>
                    <a:pt x="217061" y="144498"/>
                  </a:lnTo>
                  <a:lnTo>
                    <a:pt x="217061" y="109944"/>
                  </a:lnTo>
                  <a:lnTo>
                    <a:pt x="226485" y="109944"/>
                  </a:lnTo>
                  <a:lnTo>
                    <a:pt x="226485" y="314"/>
                  </a:lnTo>
                  <a:close/>
                </a:path>
                <a:path w="1492250" h="292100">
                  <a:moveTo>
                    <a:pt x="226485" y="109944"/>
                  </a:moveTo>
                  <a:lnTo>
                    <a:pt x="217061" y="109944"/>
                  </a:lnTo>
                  <a:lnTo>
                    <a:pt x="217061" y="144498"/>
                  </a:lnTo>
                  <a:lnTo>
                    <a:pt x="226485" y="144498"/>
                  </a:lnTo>
                  <a:lnTo>
                    <a:pt x="226485" y="109944"/>
                  </a:lnTo>
                  <a:close/>
                </a:path>
                <a:path w="1492250" h="292100">
                  <a:moveTo>
                    <a:pt x="268578" y="109944"/>
                  </a:moveTo>
                  <a:lnTo>
                    <a:pt x="226485" y="109944"/>
                  </a:lnTo>
                  <a:lnTo>
                    <a:pt x="226485" y="144498"/>
                  </a:lnTo>
                  <a:lnTo>
                    <a:pt x="268578" y="144498"/>
                  </a:lnTo>
                  <a:lnTo>
                    <a:pt x="268578" y="109944"/>
                  </a:lnTo>
                  <a:close/>
                </a:path>
                <a:path w="1492250" h="292100">
                  <a:moveTo>
                    <a:pt x="528964" y="0"/>
                  </a:moveTo>
                  <a:lnTo>
                    <a:pt x="486871" y="0"/>
                  </a:lnTo>
                  <a:lnTo>
                    <a:pt x="486871" y="291823"/>
                  </a:lnTo>
                  <a:lnTo>
                    <a:pt x="528964" y="291823"/>
                  </a:lnTo>
                  <a:lnTo>
                    <a:pt x="528964" y="0"/>
                  </a:lnTo>
                  <a:close/>
                </a:path>
                <a:path w="1492250" h="292100">
                  <a:moveTo>
                    <a:pt x="372215" y="20418"/>
                  </a:moveTo>
                  <a:lnTo>
                    <a:pt x="341735" y="27692"/>
                  </a:lnTo>
                  <a:lnTo>
                    <a:pt x="317557" y="48454"/>
                  </a:lnTo>
                  <a:lnTo>
                    <a:pt x="301625" y="81113"/>
                  </a:lnTo>
                  <a:lnTo>
                    <a:pt x="295882" y="124079"/>
                  </a:lnTo>
                  <a:lnTo>
                    <a:pt x="301625" y="167409"/>
                  </a:lnTo>
                  <a:lnTo>
                    <a:pt x="317557" y="200255"/>
                  </a:lnTo>
                  <a:lnTo>
                    <a:pt x="341735" y="221086"/>
                  </a:lnTo>
                  <a:lnTo>
                    <a:pt x="372215" y="228370"/>
                  </a:lnTo>
                  <a:lnTo>
                    <a:pt x="402695" y="221086"/>
                  </a:lnTo>
                  <a:lnTo>
                    <a:pt x="426873" y="200255"/>
                  </a:lnTo>
                  <a:lnTo>
                    <a:pt x="431520" y="190674"/>
                  </a:lnTo>
                  <a:lnTo>
                    <a:pt x="372215" y="190674"/>
                  </a:lnTo>
                  <a:lnTo>
                    <a:pt x="357377" y="186365"/>
                  </a:lnTo>
                  <a:lnTo>
                    <a:pt x="345868" y="173633"/>
                  </a:lnTo>
                  <a:lnTo>
                    <a:pt x="338422" y="152773"/>
                  </a:lnTo>
                  <a:lnTo>
                    <a:pt x="335776" y="124079"/>
                  </a:lnTo>
                  <a:lnTo>
                    <a:pt x="338422" y="95798"/>
                  </a:lnTo>
                  <a:lnTo>
                    <a:pt x="345868" y="75233"/>
                  </a:lnTo>
                  <a:lnTo>
                    <a:pt x="357377" y="62678"/>
                  </a:lnTo>
                  <a:lnTo>
                    <a:pt x="372215" y="58427"/>
                  </a:lnTo>
                  <a:lnTo>
                    <a:pt x="431738" y="58427"/>
                  </a:lnTo>
                  <a:lnTo>
                    <a:pt x="426873" y="48454"/>
                  </a:lnTo>
                  <a:lnTo>
                    <a:pt x="402695" y="27692"/>
                  </a:lnTo>
                  <a:lnTo>
                    <a:pt x="372215" y="20418"/>
                  </a:lnTo>
                  <a:close/>
                </a:path>
                <a:path w="1492250" h="292100">
                  <a:moveTo>
                    <a:pt x="431738" y="58427"/>
                  </a:moveTo>
                  <a:lnTo>
                    <a:pt x="372215" y="58427"/>
                  </a:lnTo>
                  <a:lnTo>
                    <a:pt x="387003" y="62678"/>
                  </a:lnTo>
                  <a:lnTo>
                    <a:pt x="398405" y="75233"/>
                  </a:lnTo>
                  <a:lnTo>
                    <a:pt x="405743" y="95798"/>
                  </a:lnTo>
                  <a:lnTo>
                    <a:pt x="408340" y="124079"/>
                  </a:lnTo>
                  <a:lnTo>
                    <a:pt x="405743" y="152773"/>
                  </a:lnTo>
                  <a:lnTo>
                    <a:pt x="398405" y="173633"/>
                  </a:lnTo>
                  <a:lnTo>
                    <a:pt x="387003" y="186365"/>
                  </a:lnTo>
                  <a:lnTo>
                    <a:pt x="372215" y="190674"/>
                  </a:lnTo>
                  <a:lnTo>
                    <a:pt x="431520" y="190674"/>
                  </a:lnTo>
                  <a:lnTo>
                    <a:pt x="442805" y="167409"/>
                  </a:lnTo>
                  <a:lnTo>
                    <a:pt x="448548" y="124079"/>
                  </a:lnTo>
                  <a:lnTo>
                    <a:pt x="442805" y="81113"/>
                  </a:lnTo>
                  <a:lnTo>
                    <a:pt x="431738" y="58427"/>
                  </a:lnTo>
                  <a:close/>
                </a:path>
                <a:path w="1492250" h="292100">
                  <a:moveTo>
                    <a:pt x="766733" y="4711"/>
                  </a:moveTo>
                  <a:lnTo>
                    <a:pt x="727782" y="4711"/>
                  </a:lnTo>
                  <a:lnTo>
                    <a:pt x="727782" y="171513"/>
                  </a:lnTo>
                  <a:lnTo>
                    <a:pt x="766733" y="171513"/>
                  </a:lnTo>
                  <a:lnTo>
                    <a:pt x="766733" y="103661"/>
                  </a:lnTo>
                  <a:lnTo>
                    <a:pt x="743488" y="103661"/>
                  </a:lnTo>
                  <a:lnTo>
                    <a:pt x="743488" y="70364"/>
                  </a:lnTo>
                  <a:lnTo>
                    <a:pt x="766733" y="70364"/>
                  </a:lnTo>
                  <a:lnTo>
                    <a:pt x="766733" y="4711"/>
                  </a:lnTo>
                  <a:close/>
                </a:path>
                <a:path w="1492250" h="292100">
                  <a:moveTo>
                    <a:pt x="697311" y="17591"/>
                  </a:moveTo>
                  <a:lnTo>
                    <a:pt x="587681" y="17591"/>
                  </a:lnTo>
                  <a:lnTo>
                    <a:pt x="587681" y="162717"/>
                  </a:lnTo>
                  <a:lnTo>
                    <a:pt x="607471" y="162717"/>
                  </a:lnTo>
                  <a:lnTo>
                    <a:pt x="637186" y="162526"/>
                  </a:lnTo>
                  <a:lnTo>
                    <a:pt x="663072" y="161657"/>
                  </a:lnTo>
                  <a:lnTo>
                    <a:pt x="687073" y="159669"/>
                  </a:lnTo>
                  <a:lnTo>
                    <a:pt x="711133" y="156120"/>
                  </a:lnTo>
                  <a:lnTo>
                    <a:pt x="710291" y="148895"/>
                  </a:lnTo>
                  <a:lnTo>
                    <a:pt x="627889" y="148895"/>
                  </a:lnTo>
                  <a:lnTo>
                    <a:pt x="627889" y="129734"/>
                  </a:lnTo>
                  <a:lnTo>
                    <a:pt x="607471" y="129734"/>
                  </a:lnTo>
                  <a:lnTo>
                    <a:pt x="627889" y="129604"/>
                  </a:lnTo>
                  <a:lnTo>
                    <a:pt x="627889" y="105232"/>
                  </a:lnTo>
                  <a:lnTo>
                    <a:pt x="615953" y="105232"/>
                  </a:lnTo>
                  <a:lnTo>
                    <a:pt x="615953" y="73505"/>
                  </a:lnTo>
                  <a:lnTo>
                    <a:pt x="627889" y="73505"/>
                  </a:lnTo>
                  <a:lnTo>
                    <a:pt x="627889" y="50574"/>
                  </a:lnTo>
                  <a:lnTo>
                    <a:pt x="697311" y="50574"/>
                  </a:lnTo>
                  <a:lnTo>
                    <a:pt x="697311" y="17591"/>
                  </a:lnTo>
                  <a:close/>
                </a:path>
                <a:path w="1492250" h="292100">
                  <a:moveTo>
                    <a:pt x="707363" y="123765"/>
                  </a:moveTo>
                  <a:lnTo>
                    <a:pt x="684202" y="126951"/>
                  </a:lnTo>
                  <a:lnTo>
                    <a:pt x="661069" y="128752"/>
                  </a:lnTo>
                  <a:lnTo>
                    <a:pt x="636111" y="129552"/>
                  </a:lnTo>
                  <a:lnTo>
                    <a:pt x="627889" y="129604"/>
                  </a:lnTo>
                  <a:lnTo>
                    <a:pt x="627889" y="148895"/>
                  </a:lnTo>
                  <a:lnTo>
                    <a:pt x="710291" y="148895"/>
                  </a:lnTo>
                  <a:lnTo>
                    <a:pt x="707363" y="123765"/>
                  </a:lnTo>
                  <a:close/>
                </a:path>
                <a:path w="1492250" h="292100">
                  <a:moveTo>
                    <a:pt x="627889" y="129604"/>
                  </a:moveTo>
                  <a:lnTo>
                    <a:pt x="607471" y="129734"/>
                  </a:lnTo>
                  <a:lnTo>
                    <a:pt x="627889" y="129734"/>
                  </a:lnTo>
                  <a:lnTo>
                    <a:pt x="627889" y="129604"/>
                  </a:lnTo>
                  <a:close/>
                </a:path>
                <a:path w="1492250" h="292100">
                  <a:moveTo>
                    <a:pt x="627889" y="73505"/>
                  </a:moveTo>
                  <a:lnTo>
                    <a:pt x="615953" y="73505"/>
                  </a:lnTo>
                  <a:lnTo>
                    <a:pt x="615953" y="105232"/>
                  </a:lnTo>
                  <a:lnTo>
                    <a:pt x="627889" y="105232"/>
                  </a:lnTo>
                  <a:lnTo>
                    <a:pt x="627889" y="73505"/>
                  </a:lnTo>
                  <a:close/>
                </a:path>
                <a:path w="1492250" h="292100">
                  <a:moveTo>
                    <a:pt x="686631" y="73505"/>
                  </a:moveTo>
                  <a:lnTo>
                    <a:pt x="627889" y="73505"/>
                  </a:lnTo>
                  <a:lnTo>
                    <a:pt x="627889" y="105232"/>
                  </a:lnTo>
                  <a:lnTo>
                    <a:pt x="686631" y="105232"/>
                  </a:lnTo>
                  <a:lnTo>
                    <a:pt x="686631" y="73505"/>
                  </a:lnTo>
                  <a:close/>
                </a:path>
                <a:path w="1492250" h="292100">
                  <a:moveTo>
                    <a:pt x="727782" y="70364"/>
                  </a:moveTo>
                  <a:lnTo>
                    <a:pt x="699196" y="70364"/>
                  </a:lnTo>
                  <a:lnTo>
                    <a:pt x="699196" y="103661"/>
                  </a:lnTo>
                  <a:lnTo>
                    <a:pt x="727782" y="103661"/>
                  </a:lnTo>
                  <a:lnTo>
                    <a:pt x="727782" y="70364"/>
                  </a:lnTo>
                  <a:close/>
                </a:path>
                <a:path w="1492250" h="292100">
                  <a:moveTo>
                    <a:pt x="766733" y="70364"/>
                  </a:moveTo>
                  <a:lnTo>
                    <a:pt x="743488" y="70364"/>
                  </a:lnTo>
                  <a:lnTo>
                    <a:pt x="743488" y="103661"/>
                  </a:lnTo>
                  <a:lnTo>
                    <a:pt x="766733" y="103661"/>
                  </a:lnTo>
                  <a:lnTo>
                    <a:pt x="766733" y="70364"/>
                  </a:lnTo>
                  <a:close/>
                </a:path>
                <a:path w="1492250" h="292100">
                  <a:moveTo>
                    <a:pt x="824219" y="314"/>
                  </a:moveTo>
                  <a:lnTo>
                    <a:pt x="784639" y="314"/>
                  </a:lnTo>
                  <a:lnTo>
                    <a:pt x="784639" y="173711"/>
                  </a:lnTo>
                  <a:lnTo>
                    <a:pt x="824219" y="173711"/>
                  </a:lnTo>
                  <a:lnTo>
                    <a:pt x="824219" y="314"/>
                  </a:lnTo>
                  <a:close/>
                </a:path>
                <a:path w="1492250" h="292100">
                  <a:moveTo>
                    <a:pt x="824219" y="185334"/>
                  </a:moveTo>
                  <a:lnTo>
                    <a:pt x="627261" y="185334"/>
                  </a:lnTo>
                  <a:lnTo>
                    <a:pt x="627261" y="288054"/>
                  </a:lnTo>
                  <a:lnTo>
                    <a:pt x="824219" y="288054"/>
                  </a:lnTo>
                  <a:lnTo>
                    <a:pt x="824219" y="255070"/>
                  </a:lnTo>
                  <a:lnTo>
                    <a:pt x="668412" y="255070"/>
                  </a:lnTo>
                  <a:lnTo>
                    <a:pt x="668412" y="218003"/>
                  </a:lnTo>
                  <a:lnTo>
                    <a:pt x="824219" y="218003"/>
                  </a:lnTo>
                  <a:lnTo>
                    <a:pt x="824219" y="185334"/>
                  </a:lnTo>
                  <a:close/>
                </a:path>
                <a:path w="1492250" h="292100">
                  <a:moveTo>
                    <a:pt x="824219" y="218003"/>
                  </a:moveTo>
                  <a:lnTo>
                    <a:pt x="783382" y="218003"/>
                  </a:lnTo>
                  <a:lnTo>
                    <a:pt x="783382" y="255070"/>
                  </a:lnTo>
                  <a:lnTo>
                    <a:pt x="824219" y="255070"/>
                  </a:lnTo>
                  <a:lnTo>
                    <a:pt x="824219" y="218003"/>
                  </a:lnTo>
                  <a:close/>
                </a:path>
                <a:path w="1492250" h="292100">
                  <a:moveTo>
                    <a:pt x="1013701" y="18219"/>
                  </a:moveTo>
                  <a:lnTo>
                    <a:pt x="1005533" y="18219"/>
                  </a:lnTo>
                  <a:lnTo>
                    <a:pt x="1005491" y="49946"/>
                  </a:lnTo>
                  <a:lnTo>
                    <a:pt x="1001572" y="78664"/>
                  </a:lnTo>
                  <a:lnTo>
                    <a:pt x="989160" y="105428"/>
                  </a:lnTo>
                  <a:lnTo>
                    <a:pt x="967500" y="127775"/>
                  </a:lnTo>
                  <a:lnTo>
                    <a:pt x="935797" y="143555"/>
                  </a:lnTo>
                  <a:lnTo>
                    <a:pt x="958100" y="176225"/>
                  </a:lnTo>
                  <a:lnTo>
                    <a:pt x="994318" y="156489"/>
                  </a:lnTo>
                  <a:lnTo>
                    <a:pt x="1019787" y="127417"/>
                  </a:lnTo>
                  <a:lnTo>
                    <a:pt x="1027068" y="109841"/>
                  </a:lnTo>
                  <a:lnTo>
                    <a:pt x="1018471" y="89334"/>
                  </a:lnTo>
                  <a:lnTo>
                    <a:pt x="1013701" y="49946"/>
                  </a:lnTo>
                  <a:lnTo>
                    <a:pt x="1013701" y="18219"/>
                  </a:lnTo>
                  <a:close/>
                </a:path>
                <a:path w="1492250" h="292100">
                  <a:moveTo>
                    <a:pt x="1047626" y="18219"/>
                  </a:moveTo>
                  <a:lnTo>
                    <a:pt x="1039773" y="18219"/>
                  </a:lnTo>
                  <a:lnTo>
                    <a:pt x="1039736" y="49946"/>
                  </a:lnTo>
                  <a:lnTo>
                    <a:pt x="1034831" y="91101"/>
                  </a:lnTo>
                  <a:lnTo>
                    <a:pt x="1027068" y="109841"/>
                  </a:lnTo>
                  <a:lnTo>
                    <a:pt x="1033019" y="124040"/>
                  </a:lnTo>
                  <a:lnTo>
                    <a:pt x="1057698" y="151855"/>
                  </a:lnTo>
                  <a:lnTo>
                    <a:pt x="1092861" y="170570"/>
                  </a:lnTo>
                  <a:lnTo>
                    <a:pt x="1114221" y="138215"/>
                  </a:lnTo>
                  <a:lnTo>
                    <a:pt x="1084070" y="123054"/>
                  </a:lnTo>
                  <a:lnTo>
                    <a:pt x="1063372" y="101973"/>
                  </a:lnTo>
                  <a:lnTo>
                    <a:pt x="1051450" y="76946"/>
                  </a:lnTo>
                  <a:lnTo>
                    <a:pt x="1047626" y="49946"/>
                  </a:lnTo>
                  <a:lnTo>
                    <a:pt x="1047626" y="18219"/>
                  </a:lnTo>
                  <a:close/>
                </a:path>
                <a:path w="1492250" h="292100">
                  <a:moveTo>
                    <a:pt x="1039773" y="18219"/>
                  </a:moveTo>
                  <a:lnTo>
                    <a:pt x="1013701" y="18219"/>
                  </a:lnTo>
                  <a:lnTo>
                    <a:pt x="1013701" y="49946"/>
                  </a:lnTo>
                  <a:lnTo>
                    <a:pt x="1018471" y="89334"/>
                  </a:lnTo>
                  <a:lnTo>
                    <a:pt x="1027068" y="109841"/>
                  </a:lnTo>
                  <a:lnTo>
                    <a:pt x="1034831" y="91101"/>
                  </a:lnTo>
                  <a:lnTo>
                    <a:pt x="1039736" y="49946"/>
                  </a:lnTo>
                  <a:lnTo>
                    <a:pt x="1039773" y="18219"/>
                  </a:lnTo>
                  <a:close/>
                </a:path>
                <a:path w="1492250" h="292100">
                  <a:moveTo>
                    <a:pt x="1169193" y="314"/>
                  </a:moveTo>
                  <a:lnTo>
                    <a:pt x="1127414" y="314"/>
                  </a:lnTo>
                  <a:lnTo>
                    <a:pt x="1127414" y="212977"/>
                  </a:lnTo>
                  <a:lnTo>
                    <a:pt x="1169193" y="212977"/>
                  </a:lnTo>
                  <a:lnTo>
                    <a:pt x="1169193" y="119053"/>
                  </a:lnTo>
                  <a:lnTo>
                    <a:pt x="1157256" y="119053"/>
                  </a:lnTo>
                  <a:lnTo>
                    <a:pt x="1157256" y="84500"/>
                  </a:lnTo>
                  <a:lnTo>
                    <a:pt x="1169193" y="84500"/>
                  </a:lnTo>
                  <a:lnTo>
                    <a:pt x="1169193" y="314"/>
                  </a:lnTo>
                  <a:close/>
                </a:path>
                <a:path w="1492250" h="292100">
                  <a:moveTo>
                    <a:pt x="1169193" y="84500"/>
                  </a:moveTo>
                  <a:lnTo>
                    <a:pt x="1157256" y="84500"/>
                  </a:lnTo>
                  <a:lnTo>
                    <a:pt x="1157256" y="119053"/>
                  </a:lnTo>
                  <a:lnTo>
                    <a:pt x="1169193" y="119053"/>
                  </a:lnTo>
                  <a:lnTo>
                    <a:pt x="1169193" y="84500"/>
                  </a:lnTo>
                  <a:close/>
                </a:path>
                <a:path w="1492250" h="292100">
                  <a:moveTo>
                    <a:pt x="1207831" y="84500"/>
                  </a:moveTo>
                  <a:lnTo>
                    <a:pt x="1169193" y="84500"/>
                  </a:lnTo>
                  <a:lnTo>
                    <a:pt x="1169193" y="119053"/>
                  </a:lnTo>
                  <a:lnTo>
                    <a:pt x="1207831" y="119053"/>
                  </a:lnTo>
                  <a:lnTo>
                    <a:pt x="1207831" y="84500"/>
                  </a:lnTo>
                  <a:close/>
                </a:path>
                <a:path w="1492250" h="292100">
                  <a:moveTo>
                    <a:pt x="1023753" y="192873"/>
                  </a:moveTo>
                  <a:lnTo>
                    <a:pt x="981660" y="192873"/>
                  </a:lnTo>
                  <a:lnTo>
                    <a:pt x="981660" y="286169"/>
                  </a:lnTo>
                  <a:lnTo>
                    <a:pt x="1179559" y="286169"/>
                  </a:lnTo>
                  <a:lnTo>
                    <a:pt x="1179559" y="270462"/>
                  </a:lnTo>
                  <a:lnTo>
                    <a:pt x="1023753" y="270462"/>
                  </a:lnTo>
                  <a:lnTo>
                    <a:pt x="1023753" y="192873"/>
                  </a:lnTo>
                  <a:close/>
                </a:path>
                <a:path w="1492250" h="292100">
                  <a:moveTo>
                    <a:pt x="1179559" y="252871"/>
                  </a:moveTo>
                  <a:lnTo>
                    <a:pt x="1023753" y="252871"/>
                  </a:lnTo>
                  <a:lnTo>
                    <a:pt x="1023753" y="270462"/>
                  </a:lnTo>
                  <a:lnTo>
                    <a:pt x="1179559" y="270462"/>
                  </a:lnTo>
                  <a:lnTo>
                    <a:pt x="1179559" y="252871"/>
                  </a:lnTo>
                  <a:close/>
                </a:path>
                <a:path w="1492250" h="292100">
                  <a:moveTo>
                    <a:pt x="1339739" y="171827"/>
                  </a:moveTo>
                  <a:lnTo>
                    <a:pt x="1259323" y="171827"/>
                  </a:lnTo>
                  <a:lnTo>
                    <a:pt x="1259323" y="201983"/>
                  </a:lnTo>
                  <a:lnTo>
                    <a:pt x="1419214" y="201983"/>
                  </a:lnTo>
                  <a:lnTo>
                    <a:pt x="1419214" y="215804"/>
                  </a:lnTo>
                  <a:lnTo>
                    <a:pt x="1259637" y="215804"/>
                  </a:lnTo>
                  <a:lnTo>
                    <a:pt x="1259637" y="289310"/>
                  </a:lnTo>
                  <a:lnTo>
                    <a:pt x="1467903" y="289310"/>
                  </a:lnTo>
                  <a:lnTo>
                    <a:pt x="1467903" y="271405"/>
                  </a:lnTo>
                  <a:lnTo>
                    <a:pt x="1300788" y="271405"/>
                  </a:lnTo>
                  <a:lnTo>
                    <a:pt x="1300788" y="243762"/>
                  </a:lnTo>
                  <a:lnTo>
                    <a:pt x="1460364" y="243762"/>
                  </a:lnTo>
                  <a:lnTo>
                    <a:pt x="1460364" y="190360"/>
                  </a:lnTo>
                  <a:lnTo>
                    <a:pt x="1339739" y="190360"/>
                  </a:lnTo>
                  <a:lnTo>
                    <a:pt x="1339739" y="171827"/>
                  </a:lnTo>
                  <a:close/>
                </a:path>
                <a:path w="1492250" h="292100">
                  <a:moveTo>
                    <a:pt x="1467903" y="258840"/>
                  </a:moveTo>
                  <a:lnTo>
                    <a:pt x="1300788" y="258840"/>
                  </a:lnTo>
                  <a:lnTo>
                    <a:pt x="1300788" y="271405"/>
                  </a:lnTo>
                  <a:lnTo>
                    <a:pt x="1467903" y="271405"/>
                  </a:lnTo>
                  <a:lnTo>
                    <a:pt x="1467903" y="258840"/>
                  </a:lnTo>
                  <a:close/>
                </a:path>
                <a:path w="1492250" h="292100">
                  <a:moveTo>
                    <a:pt x="1381518" y="148267"/>
                  </a:moveTo>
                  <a:lnTo>
                    <a:pt x="1339739" y="148267"/>
                  </a:lnTo>
                  <a:lnTo>
                    <a:pt x="1339739" y="190360"/>
                  </a:lnTo>
                  <a:lnTo>
                    <a:pt x="1381518" y="190360"/>
                  </a:lnTo>
                  <a:lnTo>
                    <a:pt x="1381518" y="148267"/>
                  </a:lnTo>
                  <a:close/>
                </a:path>
                <a:path w="1492250" h="292100">
                  <a:moveTo>
                    <a:pt x="1460364" y="171827"/>
                  </a:moveTo>
                  <a:lnTo>
                    <a:pt x="1381518" y="171827"/>
                  </a:lnTo>
                  <a:lnTo>
                    <a:pt x="1381518" y="190360"/>
                  </a:lnTo>
                  <a:lnTo>
                    <a:pt x="1460364" y="190360"/>
                  </a:lnTo>
                  <a:lnTo>
                    <a:pt x="1460364" y="171827"/>
                  </a:lnTo>
                  <a:close/>
                </a:path>
                <a:path w="1492250" h="292100">
                  <a:moveTo>
                    <a:pt x="1491777" y="123765"/>
                  </a:moveTo>
                  <a:lnTo>
                    <a:pt x="1229795" y="123765"/>
                  </a:lnTo>
                  <a:lnTo>
                    <a:pt x="1229795" y="154236"/>
                  </a:lnTo>
                  <a:lnTo>
                    <a:pt x="1339739" y="154236"/>
                  </a:lnTo>
                  <a:lnTo>
                    <a:pt x="1339739" y="148267"/>
                  </a:lnTo>
                  <a:lnTo>
                    <a:pt x="1491777" y="148267"/>
                  </a:lnTo>
                  <a:lnTo>
                    <a:pt x="1491777" y="123765"/>
                  </a:lnTo>
                  <a:close/>
                </a:path>
                <a:path w="1492250" h="292100">
                  <a:moveTo>
                    <a:pt x="1491777" y="148267"/>
                  </a:moveTo>
                  <a:lnTo>
                    <a:pt x="1381518" y="148267"/>
                  </a:lnTo>
                  <a:lnTo>
                    <a:pt x="1381518" y="154236"/>
                  </a:lnTo>
                  <a:lnTo>
                    <a:pt x="1491777" y="154236"/>
                  </a:lnTo>
                  <a:lnTo>
                    <a:pt x="1491777" y="148267"/>
                  </a:lnTo>
                  <a:close/>
                </a:path>
                <a:path w="1492250" h="292100">
                  <a:moveTo>
                    <a:pt x="1346964" y="37066"/>
                  </a:moveTo>
                  <a:lnTo>
                    <a:pt x="1337227" y="37066"/>
                  </a:lnTo>
                  <a:lnTo>
                    <a:pt x="1337227" y="42721"/>
                  </a:lnTo>
                  <a:lnTo>
                    <a:pt x="1331945" y="57480"/>
                  </a:lnTo>
                  <a:lnTo>
                    <a:pt x="1315002" y="70560"/>
                  </a:lnTo>
                  <a:lnTo>
                    <a:pt x="1284748" y="80401"/>
                  </a:lnTo>
                  <a:lnTo>
                    <a:pt x="1239533" y="85442"/>
                  </a:lnTo>
                  <a:lnTo>
                    <a:pt x="1251156" y="116540"/>
                  </a:lnTo>
                  <a:lnTo>
                    <a:pt x="1304273" y="109026"/>
                  </a:lnTo>
                  <a:lnTo>
                    <a:pt x="1342724" y="93648"/>
                  </a:lnTo>
                  <a:lnTo>
                    <a:pt x="1360465" y="76656"/>
                  </a:lnTo>
                  <a:lnTo>
                    <a:pt x="1354842" y="71262"/>
                  </a:lnTo>
                  <a:lnTo>
                    <a:pt x="1346964" y="42721"/>
                  </a:lnTo>
                  <a:lnTo>
                    <a:pt x="1346964" y="37066"/>
                  </a:lnTo>
                  <a:close/>
                </a:path>
                <a:path w="1492250" h="292100">
                  <a:moveTo>
                    <a:pt x="1383717" y="37066"/>
                  </a:moveTo>
                  <a:lnTo>
                    <a:pt x="1373979" y="37066"/>
                  </a:lnTo>
                  <a:lnTo>
                    <a:pt x="1373979" y="42721"/>
                  </a:lnTo>
                  <a:lnTo>
                    <a:pt x="1366097" y="71262"/>
                  </a:lnTo>
                  <a:lnTo>
                    <a:pt x="1360465" y="76656"/>
                  </a:lnTo>
                  <a:lnTo>
                    <a:pt x="1378181" y="93648"/>
                  </a:lnTo>
                  <a:lnTo>
                    <a:pt x="1416539" y="109026"/>
                  </a:lnTo>
                  <a:lnTo>
                    <a:pt x="1469474" y="116540"/>
                  </a:lnTo>
                  <a:lnTo>
                    <a:pt x="1481096" y="85442"/>
                  </a:lnTo>
                  <a:lnTo>
                    <a:pt x="1436063" y="80401"/>
                  </a:lnTo>
                  <a:lnTo>
                    <a:pt x="1405902" y="70560"/>
                  </a:lnTo>
                  <a:lnTo>
                    <a:pt x="1388994" y="57480"/>
                  </a:lnTo>
                  <a:lnTo>
                    <a:pt x="1383717" y="42721"/>
                  </a:lnTo>
                  <a:lnTo>
                    <a:pt x="1383717" y="37066"/>
                  </a:lnTo>
                  <a:close/>
                </a:path>
                <a:path w="1492250" h="292100">
                  <a:moveTo>
                    <a:pt x="1373979" y="37066"/>
                  </a:moveTo>
                  <a:lnTo>
                    <a:pt x="1346964" y="37066"/>
                  </a:lnTo>
                  <a:lnTo>
                    <a:pt x="1346964" y="42721"/>
                  </a:lnTo>
                  <a:lnTo>
                    <a:pt x="1354842" y="71262"/>
                  </a:lnTo>
                  <a:lnTo>
                    <a:pt x="1360465" y="76656"/>
                  </a:lnTo>
                  <a:lnTo>
                    <a:pt x="1366097" y="71262"/>
                  </a:lnTo>
                  <a:lnTo>
                    <a:pt x="1373979" y="42721"/>
                  </a:lnTo>
                  <a:lnTo>
                    <a:pt x="1373979" y="37066"/>
                  </a:lnTo>
                  <a:close/>
                </a:path>
                <a:path w="1492250" h="292100">
                  <a:moveTo>
                    <a:pt x="1339739" y="22931"/>
                  </a:moveTo>
                  <a:lnTo>
                    <a:pt x="1254297" y="22931"/>
                  </a:lnTo>
                  <a:lnTo>
                    <a:pt x="1254297" y="53401"/>
                  </a:lnTo>
                  <a:lnTo>
                    <a:pt x="1333405" y="53401"/>
                  </a:lnTo>
                  <a:lnTo>
                    <a:pt x="1337227" y="42721"/>
                  </a:lnTo>
                  <a:lnTo>
                    <a:pt x="1337227" y="37066"/>
                  </a:lnTo>
                  <a:lnTo>
                    <a:pt x="1466961" y="37066"/>
                  </a:lnTo>
                  <a:lnTo>
                    <a:pt x="1466961" y="35182"/>
                  </a:lnTo>
                  <a:lnTo>
                    <a:pt x="1339739" y="35182"/>
                  </a:lnTo>
                  <a:lnTo>
                    <a:pt x="1339739" y="22931"/>
                  </a:lnTo>
                  <a:close/>
                </a:path>
                <a:path w="1492250" h="292100">
                  <a:moveTo>
                    <a:pt x="1466961" y="37066"/>
                  </a:moveTo>
                  <a:lnTo>
                    <a:pt x="1383717" y="37066"/>
                  </a:lnTo>
                  <a:lnTo>
                    <a:pt x="1383717" y="42721"/>
                  </a:lnTo>
                  <a:lnTo>
                    <a:pt x="1387535" y="53401"/>
                  </a:lnTo>
                  <a:lnTo>
                    <a:pt x="1466961" y="53401"/>
                  </a:lnTo>
                  <a:lnTo>
                    <a:pt x="1466961" y="37066"/>
                  </a:lnTo>
                  <a:close/>
                </a:path>
                <a:path w="1492250" h="292100">
                  <a:moveTo>
                    <a:pt x="1381204" y="0"/>
                  </a:moveTo>
                  <a:lnTo>
                    <a:pt x="1339739" y="0"/>
                  </a:lnTo>
                  <a:lnTo>
                    <a:pt x="1339739" y="35182"/>
                  </a:lnTo>
                  <a:lnTo>
                    <a:pt x="1381204" y="35182"/>
                  </a:lnTo>
                  <a:lnTo>
                    <a:pt x="1381204" y="0"/>
                  </a:lnTo>
                  <a:close/>
                </a:path>
                <a:path w="1492250" h="292100">
                  <a:moveTo>
                    <a:pt x="1466961" y="22931"/>
                  </a:moveTo>
                  <a:lnTo>
                    <a:pt x="1381204" y="22931"/>
                  </a:lnTo>
                  <a:lnTo>
                    <a:pt x="1381204" y="35182"/>
                  </a:lnTo>
                  <a:lnTo>
                    <a:pt x="1466961" y="35182"/>
                  </a:lnTo>
                  <a:lnTo>
                    <a:pt x="1466961" y="22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827" y="0"/>
            <a:ext cx="7381974" cy="11308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49691"/>
            <a:ext cx="20104100" cy="9759315"/>
            <a:chOff x="0" y="1549691"/>
            <a:chExt cx="20104100" cy="9759315"/>
          </a:xfrm>
        </p:grpSpPr>
        <p:sp>
          <p:nvSpPr>
            <p:cNvPr id="3" name="object 3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5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7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22"/>
              <a:ext cx="225719" cy="225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890" y="10611153"/>
              <a:ext cx="1037590" cy="273685"/>
            </a:xfrm>
            <a:custGeom>
              <a:avLst/>
              <a:gdLst/>
              <a:ahLst/>
              <a:cxnLst/>
              <a:rect l="l" t="t" r="r" b="b"/>
              <a:pathLst>
                <a:path w="1037589" h="273684">
                  <a:moveTo>
                    <a:pt x="225459" y="1759"/>
                  </a:moveTo>
                  <a:lnTo>
                    <a:pt x="186172" y="1759"/>
                  </a:lnTo>
                  <a:lnTo>
                    <a:pt x="186172" y="273248"/>
                  </a:lnTo>
                  <a:lnTo>
                    <a:pt x="225459" y="273248"/>
                  </a:lnTo>
                  <a:lnTo>
                    <a:pt x="225459" y="1759"/>
                  </a:lnTo>
                  <a:close/>
                </a:path>
                <a:path w="1037589" h="273684">
                  <a:moveTo>
                    <a:pt x="124603" y="29904"/>
                  </a:moveTo>
                  <a:lnTo>
                    <a:pt x="106132" y="29904"/>
                  </a:lnTo>
                  <a:lnTo>
                    <a:pt x="106132" y="36941"/>
                  </a:lnTo>
                  <a:lnTo>
                    <a:pt x="100516" y="87259"/>
                  </a:lnTo>
                  <a:lnTo>
                    <a:pt x="82311" y="129880"/>
                  </a:lnTo>
                  <a:lnTo>
                    <a:pt x="49484" y="165905"/>
                  </a:lnTo>
                  <a:lnTo>
                    <a:pt x="0" y="196433"/>
                  </a:lnTo>
                  <a:lnTo>
                    <a:pt x="20229" y="227511"/>
                  </a:lnTo>
                  <a:lnTo>
                    <a:pt x="70228" y="197024"/>
                  </a:lnTo>
                  <a:lnTo>
                    <a:pt x="105759" y="161711"/>
                  </a:lnTo>
                  <a:lnTo>
                    <a:pt x="128752" y="121880"/>
                  </a:lnTo>
                  <a:lnTo>
                    <a:pt x="141134" y="77841"/>
                  </a:lnTo>
                  <a:lnTo>
                    <a:pt x="142457" y="60689"/>
                  </a:lnTo>
                  <a:lnTo>
                    <a:pt x="124603" y="60689"/>
                  </a:lnTo>
                  <a:lnTo>
                    <a:pt x="124603" y="29904"/>
                  </a:lnTo>
                  <a:close/>
                </a:path>
                <a:path w="1037589" h="273684">
                  <a:moveTo>
                    <a:pt x="106132" y="29904"/>
                  </a:moveTo>
                  <a:lnTo>
                    <a:pt x="14366" y="29904"/>
                  </a:lnTo>
                  <a:lnTo>
                    <a:pt x="14366" y="60689"/>
                  </a:lnTo>
                  <a:lnTo>
                    <a:pt x="103482" y="60689"/>
                  </a:lnTo>
                  <a:lnTo>
                    <a:pt x="106132" y="36941"/>
                  </a:lnTo>
                  <a:lnTo>
                    <a:pt x="106132" y="29904"/>
                  </a:lnTo>
                  <a:close/>
                </a:path>
                <a:path w="1037589" h="273684">
                  <a:moveTo>
                    <a:pt x="144833" y="29904"/>
                  </a:moveTo>
                  <a:lnTo>
                    <a:pt x="124603" y="29904"/>
                  </a:lnTo>
                  <a:lnTo>
                    <a:pt x="124603" y="60689"/>
                  </a:lnTo>
                  <a:lnTo>
                    <a:pt x="142457" y="60689"/>
                  </a:lnTo>
                  <a:lnTo>
                    <a:pt x="144833" y="29904"/>
                  </a:lnTo>
                  <a:close/>
                </a:path>
                <a:path w="1037589" h="273684">
                  <a:moveTo>
                    <a:pt x="338019" y="21695"/>
                  </a:moveTo>
                  <a:lnTo>
                    <a:pt x="277916" y="21695"/>
                  </a:lnTo>
                  <a:lnTo>
                    <a:pt x="277916" y="49548"/>
                  </a:lnTo>
                  <a:lnTo>
                    <a:pt x="437408" y="49548"/>
                  </a:lnTo>
                  <a:lnTo>
                    <a:pt x="437408" y="35768"/>
                  </a:lnTo>
                  <a:lnTo>
                    <a:pt x="338019" y="35768"/>
                  </a:lnTo>
                  <a:lnTo>
                    <a:pt x="338019" y="21695"/>
                  </a:lnTo>
                  <a:close/>
                </a:path>
                <a:path w="1037589" h="273684">
                  <a:moveTo>
                    <a:pt x="377305" y="0"/>
                  </a:moveTo>
                  <a:lnTo>
                    <a:pt x="338019" y="0"/>
                  </a:lnTo>
                  <a:lnTo>
                    <a:pt x="338019" y="35768"/>
                  </a:lnTo>
                  <a:lnTo>
                    <a:pt x="377305" y="35768"/>
                  </a:lnTo>
                  <a:lnTo>
                    <a:pt x="377305" y="0"/>
                  </a:lnTo>
                  <a:close/>
                </a:path>
                <a:path w="1037589" h="273684">
                  <a:moveTo>
                    <a:pt x="437408" y="21695"/>
                  </a:moveTo>
                  <a:lnTo>
                    <a:pt x="377305" y="21695"/>
                  </a:lnTo>
                  <a:lnTo>
                    <a:pt x="377305" y="35768"/>
                  </a:lnTo>
                  <a:lnTo>
                    <a:pt x="437408" y="35768"/>
                  </a:lnTo>
                  <a:lnTo>
                    <a:pt x="437408" y="21695"/>
                  </a:lnTo>
                  <a:close/>
                </a:path>
                <a:path w="1037589" h="273684">
                  <a:moveTo>
                    <a:pt x="338019" y="150259"/>
                  </a:moveTo>
                  <a:lnTo>
                    <a:pt x="309635" y="150834"/>
                  </a:lnTo>
                  <a:lnTo>
                    <a:pt x="270293" y="150990"/>
                  </a:lnTo>
                  <a:lnTo>
                    <a:pt x="274984" y="180601"/>
                  </a:lnTo>
                  <a:lnTo>
                    <a:pt x="313267" y="180308"/>
                  </a:lnTo>
                  <a:lnTo>
                    <a:pt x="355207" y="178916"/>
                  </a:lnTo>
                  <a:lnTo>
                    <a:pt x="398960" y="175654"/>
                  </a:lnTo>
                  <a:lnTo>
                    <a:pt x="442686" y="169754"/>
                  </a:lnTo>
                  <a:lnTo>
                    <a:pt x="441697" y="160958"/>
                  </a:lnTo>
                  <a:lnTo>
                    <a:pt x="338019" y="160958"/>
                  </a:lnTo>
                  <a:lnTo>
                    <a:pt x="338019" y="150259"/>
                  </a:lnTo>
                  <a:close/>
                </a:path>
                <a:path w="1037589" h="273684">
                  <a:moveTo>
                    <a:pt x="377305" y="148739"/>
                  </a:moveTo>
                  <a:lnTo>
                    <a:pt x="352605" y="149964"/>
                  </a:lnTo>
                  <a:lnTo>
                    <a:pt x="338019" y="150259"/>
                  </a:lnTo>
                  <a:lnTo>
                    <a:pt x="338019" y="160958"/>
                  </a:lnTo>
                  <a:lnTo>
                    <a:pt x="377305" y="160958"/>
                  </a:lnTo>
                  <a:lnTo>
                    <a:pt x="377305" y="148739"/>
                  </a:lnTo>
                  <a:close/>
                </a:path>
                <a:path w="1037589" h="273684">
                  <a:moveTo>
                    <a:pt x="439754" y="143660"/>
                  </a:moveTo>
                  <a:lnTo>
                    <a:pt x="396784" y="147774"/>
                  </a:lnTo>
                  <a:lnTo>
                    <a:pt x="377305" y="148739"/>
                  </a:lnTo>
                  <a:lnTo>
                    <a:pt x="377305" y="160958"/>
                  </a:lnTo>
                  <a:lnTo>
                    <a:pt x="441697" y="160958"/>
                  </a:lnTo>
                  <a:lnTo>
                    <a:pt x="439754" y="143660"/>
                  </a:lnTo>
                  <a:close/>
                </a:path>
                <a:path w="1037589" h="273684">
                  <a:moveTo>
                    <a:pt x="338019" y="135466"/>
                  </a:moveTo>
                  <a:lnTo>
                    <a:pt x="338019" y="150259"/>
                  </a:lnTo>
                  <a:lnTo>
                    <a:pt x="352605" y="149964"/>
                  </a:lnTo>
                  <a:lnTo>
                    <a:pt x="377305" y="148739"/>
                  </a:lnTo>
                  <a:lnTo>
                    <a:pt x="377305" y="137503"/>
                  </a:lnTo>
                  <a:lnTo>
                    <a:pt x="357662" y="137503"/>
                  </a:lnTo>
                  <a:lnTo>
                    <a:pt x="338019" y="135466"/>
                  </a:lnTo>
                  <a:close/>
                </a:path>
                <a:path w="1037589" h="273684">
                  <a:moveTo>
                    <a:pt x="377305" y="123137"/>
                  </a:moveTo>
                  <a:lnTo>
                    <a:pt x="338019" y="123137"/>
                  </a:lnTo>
                  <a:lnTo>
                    <a:pt x="338019" y="135466"/>
                  </a:lnTo>
                  <a:lnTo>
                    <a:pt x="357662" y="137503"/>
                  </a:lnTo>
                  <a:lnTo>
                    <a:pt x="377305" y="135466"/>
                  </a:lnTo>
                  <a:lnTo>
                    <a:pt x="377305" y="123137"/>
                  </a:lnTo>
                  <a:close/>
                </a:path>
                <a:path w="1037589" h="273684">
                  <a:moveTo>
                    <a:pt x="377305" y="135466"/>
                  </a:moveTo>
                  <a:lnTo>
                    <a:pt x="357662" y="137503"/>
                  </a:lnTo>
                  <a:lnTo>
                    <a:pt x="377305" y="137503"/>
                  </a:lnTo>
                  <a:lnTo>
                    <a:pt x="377305" y="135466"/>
                  </a:lnTo>
                  <a:close/>
                </a:path>
                <a:path w="1037589" h="273684">
                  <a:moveTo>
                    <a:pt x="410108" y="123137"/>
                  </a:moveTo>
                  <a:lnTo>
                    <a:pt x="377305" y="123137"/>
                  </a:lnTo>
                  <a:lnTo>
                    <a:pt x="377305" y="135466"/>
                  </a:lnTo>
                  <a:lnTo>
                    <a:pt x="385267" y="134640"/>
                  </a:lnTo>
                  <a:lnTo>
                    <a:pt x="406551" y="126472"/>
                  </a:lnTo>
                  <a:lnTo>
                    <a:pt x="410108" y="123137"/>
                  </a:lnTo>
                  <a:close/>
                </a:path>
                <a:path w="1037589" h="273684">
                  <a:moveTo>
                    <a:pt x="357662" y="55998"/>
                  </a:moveTo>
                  <a:lnTo>
                    <a:pt x="330057" y="58902"/>
                  </a:lnTo>
                  <a:lnTo>
                    <a:pt x="308773" y="67139"/>
                  </a:lnTo>
                  <a:lnTo>
                    <a:pt x="295076" y="79993"/>
                  </a:lnTo>
                  <a:lnTo>
                    <a:pt x="290230" y="96750"/>
                  </a:lnTo>
                  <a:lnTo>
                    <a:pt x="295076" y="113632"/>
                  </a:lnTo>
                  <a:lnTo>
                    <a:pt x="308773" y="126472"/>
                  </a:lnTo>
                  <a:lnTo>
                    <a:pt x="330057" y="134640"/>
                  </a:lnTo>
                  <a:lnTo>
                    <a:pt x="338019" y="135466"/>
                  </a:lnTo>
                  <a:lnTo>
                    <a:pt x="338019" y="123137"/>
                  </a:lnTo>
                  <a:lnTo>
                    <a:pt x="410108" y="123137"/>
                  </a:lnTo>
                  <a:lnTo>
                    <a:pt x="420248" y="113632"/>
                  </a:lnTo>
                  <a:lnTo>
                    <a:pt x="420802" y="111703"/>
                  </a:lnTo>
                  <a:lnTo>
                    <a:pt x="357662" y="111703"/>
                  </a:lnTo>
                  <a:lnTo>
                    <a:pt x="345275" y="110727"/>
                  </a:lnTo>
                  <a:lnTo>
                    <a:pt x="335746" y="107855"/>
                  </a:lnTo>
                  <a:lnTo>
                    <a:pt x="329626" y="103168"/>
                  </a:lnTo>
                  <a:lnTo>
                    <a:pt x="327464" y="96750"/>
                  </a:lnTo>
                  <a:lnTo>
                    <a:pt x="329626" y="90209"/>
                  </a:lnTo>
                  <a:lnTo>
                    <a:pt x="335746" y="85536"/>
                  </a:lnTo>
                  <a:lnTo>
                    <a:pt x="345275" y="82733"/>
                  </a:lnTo>
                  <a:lnTo>
                    <a:pt x="357662" y="81798"/>
                  </a:lnTo>
                  <a:lnTo>
                    <a:pt x="420770" y="81798"/>
                  </a:lnTo>
                  <a:lnTo>
                    <a:pt x="420248" y="79993"/>
                  </a:lnTo>
                  <a:lnTo>
                    <a:pt x="406551" y="67139"/>
                  </a:lnTo>
                  <a:lnTo>
                    <a:pt x="385267" y="58902"/>
                  </a:lnTo>
                  <a:lnTo>
                    <a:pt x="357662" y="55998"/>
                  </a:lnTo>
                  <a:close/>
                </a:path>
                <a:path w="1037589" h="273684">
                  <a:moveTo>
                    <a:pt x="420770" y="81798"/>
                  </a:moveTo>
                  <a:lnTo>
                    <a:pt x="357662" y="81798"/>
                  </a:lnTo>
                  <a:lnTo>
                    <a:pt x="370173" y="82733"/>
                  </a:lnTo>
                  <a:lnTo>
                    <a:pt x="379688" y="85536"/>
                  </a:lnTo>
                  <a:lnTo>
                    <a:pt x="385739" y="90209"/>
                  </a:lnTo>
                  <a:lnTo>
                    <a:pt x="387860" y="96750"/>
                  </a:lnTo>
                  <a:lnTo>
                    <a:pt x="385739" y="103168"/>
                  </a:lnTo>
                  <a:lnTo>
                    <a:pt x="379688" y="107855"/>
                  </a:lnTo>
                  <a:lnTo>
                    <a:pt x="370173" y="110727"/>
                  </a:lnTo>
                  <a:lnTo>
                    <a:pt x="357662" y="111703"/>
                  </a:lnTo>
                  <a:lnTo>
                    <a:pt x="420802" y="111703"/>
                  </a:lnTo>
                  <a:lnTo>
                    <a:pt x="425095" y="96750"/>
                  </a:lnTo>
                  <a:lnTo>
                    <a:pt x="420770" y="81798"/>
                  </a:lnTo>
                  <a:close/>
                </a:path>
                <a:path w="1037589" h="273684">
                  <a:moveTo>
                    <a:pt x="495166" y="2052"/>
                  </a:moveTo>
                  <a:lnTo>
                    <a:pt x="455879" y="2052"/>
                  </a:lnTo>
                  <a:lnTo>
                    <a:pt x="455879" y="185879"/>
                  </a:lnTo>
                  <a:lnTo>
                    <a:pt x="495166" y="185879"/>
                  </a:lnTo>
                  <a:lnTo>
                    <a:pt x="495166" y="2052"/>
                  </a:lnTo>
                  <a:close/>
                </a:path>
                <a:path w="1037589" h="273684">
                  <a:moveTo>
                    <a:pt x="495166" y="196433"/>
                  </a:moveTo>
                  <a:lnTo>
                    <a:pt x="307527" y="196433"/>
                  </a:lnTo>
                  <a:lnTo>
                    <a:pt x="307527" y="226338"/>
                  </a:lnTo>
                  <a:lnTo>
                    <a:pt x="455879" y="226338"/>
                  </a:lnTo>
                  <a:lnTo>
                    <a:pt x="455879" y="273248"/>
                  </a:lnTo>
                  <a:lnTo>
                    <a:pt x="495166" y="273248"/>
                  </a:lnTo>
                  <a:lnTo>
                    <a:pt x="495166" y="196433"/>
                  </a:lnTo>
                  <a:close/>
                </a:path>
                <a:path w="1037589" h="273684">
                  <a:moveTo>
                    <a:pt x="582805" y="25800"/>
                  </a:moveTo>
                  <a:lnTo>
                    <a:pt x="546157" y="25800"/>
                  </a:lnTo>
                  <a:lnTo>
                    <a:pt x="546157" y="209040"/>
                  </a:lnTo>
                  <a:lnTo>
                    <a:pt x="653463" y="209040"/>
                  </a:lnTo>
                  <a:lnTo>
                    <a:pt x="653463" y="177963"/>
                  </a:lnTo>
                  <a:lnTo>
                    <a:pt x="582805" y="177963"/>
                  </a:lnTo>
                  <a:lnTo>
                    <a:pt x="582805" y="117273"/>
                  </a:lnTo>
                  <a:lnTo>
                    <a:pt x="653463" y="117273"/>
                  </a:lnTo>
                  <a:lnTo>
                    <a:pt x="653463" y="86782"/>
                  </a:lnTo>
                  <a:lnTo>
                    <a:pt x="582805" y="86782"/>
                  </a:lnTo>
                  <a:lnTo>
                    <a:pt x="582805" y="25800"/>
                  </a:lnTo>
                  <a:close/>
                </a:path>
                <a:path w="1037589" h="273684">
                  <a:moveTo>
                    <a:pt x="653463" y="117273"/>
                  </a:moveTo>
                  <a:lnTo>
                    <a:pt x="617401" y="117273"/>
                  </a:lnTo>
                  <a:lnTo>
                    <a:pt x="617401" y="177963"/>
                  </a:lnTo>
                  <a:lnTo>
                    <a:pt x="653463" y="177963"/>
                  </a:lnTo>
                  <a:lnTo>
                    <a:pt x="653463" y="117273"/>
                  </a:lnTo>
                  <a:close/>
                </a:path>
                <a:path w="1037589" h="273684">
                  <a:moveTo>
                    <a:pt x="653463" y="25800"/>
                  </a:moveTo>
                  <a:lnTo>
                    <a:pt x="617401" y="25800"/>
                  </a:lnTo>
                  <a:lnTo>
                    <a:pt x="617401" y="86782"/>
                  </a:lnTo>
                  <a:lnTo>
                    <a:pt x="653463" y="86782"/>
                  </a:lnTo>
                  <a:lnTo>
                    <a:pt x="653463" y="25800"/>
                  </a:lnTo>
                  <a:close/>
                </a:path>
                <a:path w="1037589" h="273684">
                  <a:moveTo>
                    <a:pt x="771909" y="1759"/>
                  </a:moveTo>
                  <a:lnTo>
                    <a:pt x="734675" y="1759"/>
                  </a:lnTo>
                  <a:lnTo>
                    <a:pt x="734675" y="273248"/>
                  </a:lnTo>
                  <a:lnTo>
                    <a:pt x="771909" y="273248"/>
                  </a:lnTo>
                  <a:lnTo>
                    <a:pt x="771909" y="136624"/>
                  </a:lnTo>
                  <a:lnTo>
                    <a:pt x="746402" y="136624"/>
                  </a:lnTo>
                  <a:lnTo>
                    <a:pt x="746402" y="105253"/>
                  </a:lnTo>
                  <a:lnTo>
                    <a:pt x="771909" y="105253"/>
                  </a:lnTo>
                  <a:lnTo>
                    <a:pt x="771909" y="1759"/>
                  </a:lnTo>
                  <a:close/>
                </a:path>
                <a:path w="1037589" h="273684">
                  <a:moveTo>
                    <a:pt x="711806" y="5863"/>
                  </a:moveTo>
                  <a:lnTo>
                    <a:pt x="675158" y="5863"/>
                  </a:lnTo>
                  <a:lnTo>
                    <a:pt x="675158" y="260934"/>
                  </a:lnTo>
                  <a:lnTo>
                    <a:pt x="711806" y="260934"/>
                  </a:lnTo>
                  <a:lnTo>
                    <a:pt x="711806" y="136624"/>
                  </a:lnTo>
                  <a:lnTo>
                    <a:pt x="701252" y="136624"/>
                  </a:lnTo>
                  <a:lnTo>
                    <a:pt x="701252" y="105253"/>
                  </a:lnTo>
                  <a:lnTo>
                    <a:pt x="711806" y="105253"/>
                  </a:lnTo>
                  <a:lnTo>
                    <a:pt x="711806" y="5863"/>
                  </a:lnTo>
                  <a:close/>
                </a:path>
                <a:path w="1037589" h="273684">
                  <a:moveTo>
                    <a:pt x="711806" y="105253"/>
                  </a:moveTo>
                  <a:lnTo>
                    <a:pt x="701252" y="105253"/>
                  </a:lnTo>
                  <a:lnTo>
                    <a:pt x="701252" y="136624"/>
                  </a:lnTo>
                  <a:lnTo>
                    <a:pt x="711806" y="136624"/>
                  </a:lnTo>
                  <a:lnTo>
                    <a:pt x="711806" y="105253"/>
                  </a:lnTo>
                  <a:close/>
                </a:path>
                <a:path w="1037589" h="273684">
                  <a:moveTo>
                    <a:pt x="734675" y="105253"/>
                  </a:moveTo>
                  <a:lnTo>
                    <a:pt x="711806" y="105253"/>
                  </a:lnTo>
                  <a:lnTo>
                    <a:pt x="711806" y="136624"/>
                  </a:lnTo>
                  <a:lnTo>
                    <a:pt x="734675" y="136624"/>
                  </a:lnTo>
                  <a:lnTo>
                    <a:pt x="734675" y="105253"/>
                  </a:lnTo>
                  <a:close/>
                </a:path>
                <a:path w="1037589" h="273684">
                  <a:moveTo>
                    <a:pt x="771909" y="105253"/>
                  </a:moveTo>
                  <a:lnTo>
                    <a:pt x="746402" y="105253"/>
                  </a:lnTo>
                  <a:lnTo>
                    <a:pt x="746402" y="136624"/>
                  </a:lnTo>
                  <a:lnTo>
                    <a:pt x="771909" y="136624"/>
                  </a:lnTo>
                  <a:lnTo>
                    <a:pt x="771909" y="105253"/>
                  </a:lnTo>
                  <a:close/>
                </a:path>
                <a:path w="1037589" h="273684">
                  <a:moveTo>
                    <a:pt x="945452" y="161544"/>
                  </a:moveTo>
                  <a:lnTo>
                    <a:pt x="907860" y="165374"/>
                  </a:lnTo>
                  <a:lnTo>
                    <a:pt x="878899" y="176350"/>
                  </a:lnTo>
                  <a:lnTo>
                    <a:pt x="860272" y="193703"/>
                  </a:lnTo>
                  <a:lnTo>
                    <a:pt x="853685" y="216663"/>
                  </a:lnTo>
                  <a:lnTo>
                    <a:pt x="860272" y="239669"/>
                  </a:lnTo>
                  <a:lnTo>
                    <a:pt x="878899" y="257123"/>
                  </a:lnTo>
                  <a:lnTo>
                    <a:pt x="907860" y="268199"/>
                  </a:lnTo>
                  <a:lnTo>
                    <a:pt x="945452" y="272075"/>
                  </a:lnTo>
                  <a:lnTo>
                    <a:pt x="983044" y="268199"/>
                  </a:lnTo>
                  <a:lnTo>
                    <a:pt x="1012005" y="257123"/>
                  </a:lnTo>
                  <a:lnTo>
                    <a:pt x="1028588" y="241584"/>
                  </a:lnTo>
                  <a:lnTo>
                    <a:pt x="945452" y="241584"/>
                  </a:lnTo>
                  <a:lnTo>
                    <a:pt x="923183" y="240040"/>
                  </a:lnTo>
                  <a:lnTo>
                    <a:pt x="906495" y="235390"/>
                  </a:lnTo>
                  <a:lnTo>
                    <a:pt x="896018" y="227607"/>
                  </a:lnTo>
                  <a:lnTo>
                    <a:pt x="892385" y="216663"/>
                  </a:lnTo>
                  <a:lnTo>
                    <a:pt x="896018" y="205673"/>
                  </a:lnTo>
                  <a:lnTo>
                    <a:pt x="906495" y="197789"/>
                  </a:lnTo>
                  <a:lnTo>
                    <a:pt x="923183" y="193039"/>
                  </a:lnTo>
                  <a:lnTo>
                    <a:pt x="945452" y="191449"/>
                  </a:lnTo>
                  <a:lnTo>
                    <a:pt x="1028212" y="191449"/>
                  </a:lnTo>
                  <a:lnTo>
                    <a:pt x="1012005" y="176350"/>
                  </a:lnTo>
                  <a:lnTo>
                    <a:pt x="983044" y="165374"/>
                  </a:lnTo>
                  <a:lnTo>
                    <a:pt x="945452" y="161544"/>
                  </a:lnTo>
                  <a:close/>
                </a:path>
                <a:path w="1037589" h="273684">
                  <a:moveTo>
                    <a:pt x="1028212" y="191449"/>
                  </a:moveTo>
                  <a:lnTo>
                    <a:pt x="945452" y="191449"/>
                  </a:lnTo>
                  <a:lnTo>
                    <a:pt x="967890" y="193039"/>
                  </a:lnTo>
                  <a:lnTo>
                    <a:pt x="984665" y="197789"/>
                  </a:lnTo>
                  <a:lnTo>
                    <a:pt x="995174" y="205673"/>
                  </a:lnTo>
                  <a:lnTo>
                    <a:pt x="998811" y="216663"/>
                  </a:lnTo>
                  <a:lnTo>
                    <a:pt x="995174" y="227607"/>
                  </a:lnTo>
                  <a:lnTo>
                    <a:pt x="984665" y="235390"/>
                  </a:lnTo>
                  <a:lnTo>
                    <a:pt x="967890" y="240040"/>
                  </a:lnTo>
                  <a:lnTo>
                    <a:pt x="945452" y="241584"/>
                  </a:lnTo>
                  <a:lnTo>
                    <a:pt x="1028588" y="241584"/>
                  </a:lnTo>
                  <a:lnTo>
                    <a:pt x="1030631" y="239669"/>
                  </a:lnTo>
                  <a:lnTo>
                    <a:pt x="1037219" y="216663"/>
                  </a:lnTo>
                  <a:lnTo>
                    <a:pt x="1030631" y="193703"/>
                  </a:lnTo>
                  <a:lnTo>
                    <a:pt x="1028212" y="191449"/>
                  </a:lnTo>
                  <a:close/>
                </a:path>
                <a:path w="1037589" h="273684">
                  <a:moveTo>
                    <a:pt x="935190" y="20229"/>
                  </a:moveTo>
                  <a:lnTo>
                    <a:pt x="907924" y="20229"/>
                  </a:lnTo>
                  <a:lnTo>
                    <a:pt x="907924" y="38993"/>
                  </a:lnTo>
                  <a:lnTo>
                    <a:pt x="902358" y="69164"/>
                  </a:lnTo>
                  <a:lnTo>
                    <a:pt x="884946" y="95431"/>
                  </a:lnTo>
                  <a:lnTo>
                    <a:pt x="854615" y="117081"/>
                  </a:lnTo>
                  <a:lnTo>
                    <a:pt x="810294" y="133399"/>
                  </a:lnTo>
                  <a:lnTo>
                    <a:pt x="825539" y="164183"/>
                  </a:lnTo>
                  <a:lnTo>
                    <a:pt x="879673" y="142556"/>
                  </a:lnTo>
                  <a:lnTo>
                    <a:pt x="918442" y="111446"/>
                  </a:lnTo>
                  <a:lnTo>
                    <a:pt x="938944" y="75641"/>
                  </a:lnTo>
                  <a:lnTo>
                    <a:pt x="939002" y="51307"/>
                  </a:lnTo>
                  <a:lnTo>
                    <a:pt x="935190" y="51307"/>
                  </a:lnTo>
                  <a:lnTo>
                    <a:pt x="935190" y="20229"/>
                  </a:lnTo>
                  <a:close/>
                </a:path>
                <a:path w="1037589" h="273684">
                  <a:moveTo>
                    <a:pt x="1035459" y="1759"/>
                  </a:moveTo>
                  <a:lnTo>
                    <a:pt x="996466" y="1759"/>
                  </a:lnTo>
                  <a:lnTo>
                    <a:pt x="996466" y="158026"/>
                  </a:lnTo>
                  <a:lnTo>
                    <a:pt x="1035459" y="158026"/>
                  </a:lnTo>
                  <a:lnTo>
                    <a:pt x="1035459" y="131933"/>
                  </a:lnTo>
                  <a:lnTo>
                    <a:pt x="1000570" y="131933"/>
                  </a:lnTo>
                  <a:lnTo>
                    <a:pt x="1000570" y="100855"/>
                  </a:lnTo>
                  <a:lnTo>
                    <a:pt x="1035459" y="100855"/>
                  </a:lnTo>
                  <a:lnTo>
                    <a:pt x="1035459" y="75641"/>
                  </a:lnTo>
                  <a:lnTo>
                    <a:pt x="1002623" y="75641"/>
                  </a:lnTo>
                  <a:lnTo>
                    <a:pt x="1002623" y="44564"/>
                  </a:lnTo>
                  <a:lnTo>
                    <a:pt x="1035459" y="44564"/>
                  </a:lnTo>
                  <a:lnTo>
                    <a:pt x="1035459" y="1759"/>
                  </a:lnTo>
                  <a:close/>
                </a:path>
                <a:path w="1037589" h="273684">
                  <a:moveTo>
                    <a:pt x="996466" y="100855"/>
                  </a:moveTo>
                  <a:lnTo>
                    <a:pt x="936949" y="100855"/>
                  </a:lnTo>
                  <a:lnTo>
                    <a:pt x="936949" y="131933"/>
                  </a:lnTo>
                  <a:lnTo>
                    <a:pt x="996466" y="131933"/>
                  </a:lnTo>
                  <a:lnTo>
                    <a:pt x="996466" y="100855"/>
                  </a:lnTo>
                  <a:close/>
                </a:path>
                <a:path w="1037589" h="273684">
                  <a:moveTo>
                    <a:pt x="1035459" y="100855"/>
                  </a:moveTo>
                  <a:lnTo>
                    <a:pt x="1000570" y="100855"/>
                  </a:lnTo>
                  <a:lnTo>
                    <a:pt x="1000570" y="131933"/>
                  </a:lnTo>
                  <a:lnTo>
                    <a:pt x="1035459" y="131933"/>
                  </a:lnTo>
                  <a:lnTo>
                    <a:pt x="1035459" y="100855"/>
                  </a:lnTo>
                  <a:close/>
                </a:path>
                <a:path w="1037589" h="273684">
                  <a:moveTo>
                    <a:pt x="996466" y="44564"/>
                  </a:moveTo>
                  <a:lnTo>
                    <a:pt x="945800" y="44564"/>
                  </a:lnTo>
                  <a:lnTo>
                    <a:pt x="941764" y="70717"/>
                  </a:lnTo>
                  <a:lnTo>
                    <a:pt x="939002" y="75541"/>
                  </a:lnTo>
                  <a:lnTo>
                    <a:pt x="996466" y="75641"/>
                  </a:lnTo>
                  <a:lnTo>
                    <a:pt x="996466" y="44564"/>
                  </a:lnTo>
                  <a:close/>
                </a:path>
                <a:path w="1037589" h="273684">
                  <a:moveTo>
                    <a:pt x="1035459" y="44564"/>
                  </a:moveTo>
                  <a:lnTo>
                    <a:pt x="1002623" y="44564"/>
                  </a:lnTo>
                  <a:lnTo>
                    <a:pt x="1002623" y="75641"/>
                  </a:lnTo>
                  <a:lnTo>
                    <a:pt x="1035459" y="75641"/>
                  </a:lnTo>
                  <a:lnTo>
                    <a:pt x="1035459" y="44564"/>
                  </a:lnTo>
                  <a:close/>
                </a:path>
                <a:path w="1037589" h="273684">
                  <a:moveTo>
                    <a:pt x="945800" y="44564"/>
                  </a:moveTo>
                  <a:lnTo>
                    <a:pt x="939002" y="44564"/>
                  </a:lnTo>
                  <a:lnTo>
                    <a:pt x="939002" y="75541"/>
                  </a:lnTo>
                  <a:lnTo>
                    <a:pt x="941764" y="70717"/>
                  </a:lnTo>
                  <a:lnTo>
                    <a:pt x="945800" y="44564"/>
                  </a:lnTo>
                  <a:close/>
                </a:path>
                <a:path w="1037589" h="273684">
                  <a:moveTo>
                    <a:pt x="907924" y="20229"/>
                  </a:moveTo>
                  <a:lnTo>
                    <a:pt x="825246" y="20229"/>
                  </a:lnTo>
                  <a:lnTo>
                    <a:pt x="825246" y="51307"/>
                  </a:lnTo>
                  <a:lnTo>
                    <a:pt x="905652" y="51307"/>
                  </a:lnTo>
                  <a:lnTo>
                    <a:pt x="907924" y="38993"/>
                  </a:lnTo>
                  <a:lnTo>
                    <a:pt x="907924" y="20229"/>
                  </a:lnTo>
                  <a:close/>
                </a:path>
                <a:path w="1037589" h="273684">
                  <a:moveTo>
                    <a:pt x="949556" y="20229"/>
                  </a:moveTo>
                  <a:lnTo>
                    <a:pt x="935190" y="20229"/>
                  </a:lnTo>
                  <a:lnTo>
                    <a:pt x="935190" y="51307"/>
                  </a:lnTo>
                  <a:lnTo>
                    <a:pt x="939002" y="51307"/>
                  </a:lnTo>
                  <a:lnTo>
                    <a:pt x="939002" y="44564"/>
                  </a:lnTo>
                  <a:lnTo>
                    <a:pt x="945800" y="44564"/>
                  </a:lnTo>
                  <a:lnTo>
                    <a:pt x="949556" y="202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40708" y="1549691"/>
              <a:ext cx="11141075" cy="6984365"/>
            </a:xfrm>
            <a:custGeom>
              <a:avLst/>
              <a:gdLst/>
              <a:ahLst/>
              <a:cxnLst/>
              <a:rect l="l" t="t" r="r" b="b"/>
              <a:pathLst>
                <a:path w="11141075" h="6984365">
                  <a:moveTo>
                    <a:pt x="10617477" y="0"/>
                  </a:moveTo>
                  <a:lnTo>
                    <a:pt x="523544" y="0"/>
                  </a:lnTo>
                  <a:lnTo>
                    <a:pt x="475891" y="2139"/>
                  </a:lnTo>
                  <a:lnTo>
                    <a:pt x="429436" y="8434"/>
                  </a:lnTo>
                  <a:lnTo>
                    <a:pt x="384365" y="18701"/>
                  </a:lnTo>
                  <a:lnTo>
                    <a:pt x="340862" y="32754"/>
                  </a:lnTo>
                  <a:lnTo>
                    <a:pt x="299113" y="50408"/>
                  </a:lnTo>
                  <a:lnTo>
                    <a:pt x="259301" y="71479"/>
                  </a:lnTo>
                  <a:lnTo>
                    <a:pt x="221612" y="95781"/>
                  </a:lnTo>
                  <a:lnTo>
                    <a:pt x="186231" y="123130"/>
                  </a:lnTo>
                  <a:lnTo>
                    <a:pt x="153342" y="153342"/>
                  </a:lnTo>
                  <a:lnTo>
                    <a:pt x="123131" y="186231"/>
                  </a:lnTo>
                  <a:lnTo>
                    <a:pt x="95781" y="221612"/>
                  </a:lnTo>
                  <a:lnTo>
                    <a:pt x="71479" y="259301"/>
                  </a:lnTo>
                  <a:lnTo>
                    <a:pt x="50408" y="299113"/>
                  </a:lnTo>
                  <a:lnTo>
                    <a:pt x="32754" y="340862"/>
                  </a:lnTo>
                  <a:lnTo>
                    <a:pt x="18701" y="384365"/>
                  </a:lnTo>
                  <a:lnTo>
                    <a:pt x="8434" y="429436"/>
                  </a:lnTo>
                  <a:lnTo>
                    <a:pt x="2139" y="475891"/>
                  </a:lnTo>
                  <a:lnTo>
                    <a:pt x="0" y="523544"/>
                  </a:lnTo>
                  <a:lnTo>
                    <a:pt x="0" y="6460536"/>
                  </a:lnTo>
                  <a:lnTo>
                    <a:pt x="2139" y="6508189"/>
                  </a:lnTo>
                  <a:lnTo>
                    <a:pt x="8434" y="6554644"/>
                  </a:lnTo>
                  <a:lnTo>
                    <a:pt x="18701" y="6599715"/>
                  </a:lnTo>
                  <a:lnTo>
                    <a:pt x="32754" y="6643217"/>
                  </a:lnTo>
                  <a:lnTo>
                    <a:pt x="50408" y="6684967"/>
                  </a:lnTo>
                  <a:lnTo>
                    <a:pt x="71479" y="6724779"/>
                  </a:lnTo>
                  <a:lnTo>
                    <a:pt x="95781" y="6762468"/>
                  </a:lnTo>
                  <a:lnTo>
                    <a:pt x="123131" y="6797849"/>
                  </a:lnTo>
                  <a:lnTo>
                    <a:pt x="153342" y="6830738"/>
                  </a:lnTo>
                  <a:lnTo>
                    <a:pt x="186231" y="6860949"/>
                  </a:lnTo>
                  <a:lnTo>
                    <a:pt x="221612" y="6888298"/>
                  </a:lnTo>
                  <a:lnTo>
                    <a:pt x="259301" y="6912601"/>
                  </a:lnTo>
                  <a:lnTo>
                    <a:pt x="299113" y="6933672"/>
                  </a:lnTo>
                  <a:lnTo>
                    <a:pt x="340862" y="6951326"/>
                  </a:lnTo>
                  <a:lnTo>
                    <a:pt x="384365" y="6965379"/>
                  </a:lnTo>
                  <a:lnTo>
                    <a:pt x="429436" y="6975645"/>
                  </a:lnTo>
                  <a:lnTo>
                    <a:pt x="475891" y="6981940"/>
                  </a:lnTo>
                  <a:lnTo>
                    <a:pt x="523544" y="6984080"/>
                  </a:lnTo>
                  <a:lnTo>
                    <a:pt x="10617477" y="6984080"/>
                  </a:lnTo>
                  <a:lnTo>
                    <a:pt x="10665130" y="6981940"/>
                  </a:lnTo>
                  <a:lnTo>
                    <a:pt x="10711585" y="6975645"/>
                  </a:lnTo>
                  <a:lnTo>
                    <a:pt x="10756656" y="6965379"/>
                  </a:lnTo>
                  <a:lnTo>
                    <a:pt x="10800159" y="6951326"/>
                  </a:lnTo>
                  <a:lnTo>
                    <a:pt x="10841909" y="6933672"/>
                  </a:lnTo>
                  <a:lnTo>
                    <a:pt x="10881720" y="6912601"/>
                  </a:lnTo>
                  <a:lnTo>
                    <a:pt x="10919409" y="6888298"/>
                  </a:lnTo>
                  <a:lnTo>
                    <a:pt x="10954790" y="6860949"/>
                  </a:lnTo>
                  <a:lnTo>
                    <a:pt x="10987679" y="6830738"/>
                  </a:lnTo>
                  <a:lnTo>
                    <a:pt x="11017891" y="6797849"/>
                  </a:lnTo>
                  <a:lnTo>
                    <a:pt x="11045240" y="6762468"/>
                  </a:lnTo>
                  <a:lnTo>
                    <a:pt x="11069542" y="6724779"/>
                  </a:lnTo>
                  <a:lnTo>
                    <a:pt x="11090613" y="6684967"/>
                  </a:lnTo>
                  <a:lnTo>
                    <a:pt x="11108267" y="6643217"/>
                  </a:lnTo>
                  <a:lnTo>
                    <a:pt x="11122320" y="6599715"/>
                  </a:lnTo>
                  <a:lnTo>
                    <a:pt x="11132587" y="6554644"/>
                  </a:lnTo>
                  <a:lnTo>
                    <a:pt x="11138882" y="6508189"/>
                  </a:lnTo>
                  <a:lnTo>
                    <a:pt x="11141022" y="6460536"/>
                  </a:lnTo>
                  <a:lnTo>
                    <a:pt x="11141022" y="523544"/>
                  </a:lnTo>
                  <a:lnTo>
                    <a:pt x="11138882" y="475891"/>
                  </a:lnTo>
                  <a:lnTo>
                    <a:pt x="11132587" y="429436"/>
                  </a:lnTo>
                  <a:lnTo>
                    <a:pt x="11122320" y="384365"/>
                  </a:lnTo>
                  <a:lnTo>
                    <a:pt x="11108267" y="340862"/>
                  </a:lnTo>
                  <a:lnTo>
                    <a:pt x="11090613" y="299113"/>
                  </a:lnTo>
                  <a:lnTo>
                    <a:pt x="11069542" y="259301"/>
                  </a:lnTo>
                  <a:lnTo>
                    <a:pt x="11045240" y="221612"/>
                  </a:lnTo>
                  <a:lnTo>
                    <a:pt x="11017891" y="186231"/>
                  </a:lnTo>
                  <a:lnTo>
                    <a:pt x="10987679" y="153342"/>
                  </a:lnTo>
                  <a:lnTo>
                    <a:pt x="10954790" y="123130"/>
                  </a:lnTo>
                  <a:lnTo>
                    <a:pt x="10919409" y="95781"/>
                  </a:lnTo>
                  <a:lnTo>
                    <a:pt x="10881720" y="71479"/>
                  </a:lnTo>
                  <a:lnTo>
                    <a:pt x="10841909" y="50408"/>
                  </a:lnTo>
                  <a:lnTo>
                    <a:pt x="10800159" y="32754"/>
                  </a:lnTo>
                  <a:lnTo>
                    <a:pt x="10756656" y="18701"/>
                  </a:lnTo>
                  <a:lnTo>
                    <a:pt x="10711585" y="8434"/>
                  </a:lnTo>
                  <a:lnTo>
                    <a:pt x="10665130" y="2139"/>
                  </a:lnTo>
                  <a:lnTo>
                    <a:pt x="106174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6024" y="1790521"/>
              <a:ext cx="10052049" cy="65024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34511"/>
            <a:ext cx="20104100" cy="9874250"/>
            <a:chOff x="0" y="1434511"/>
            <a:chExt cx="20104100" cy="9874250"/>
          </a:xfrm>
        </p:grpSpPr>
        <p:sp>
          <p:nvSpPr>
            <p:cNvPr id="3" name="object 3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9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3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19"/>
              <a:ext cx="225719" cy="225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890" y="10611153"/>
              <a:ext cx="1037590" cy="273685"/>
            </a:xfrm>
            <a:custGeom>
              <a:avLst/>
              <a:gdLst/>
              <a:ahLst/>
              <a:cxnLst/>
              <a:rect l="l" t="t" r="r" b="b"/>
              <a:pathLst>
                <a:path w="1037589" h="273684">
                  <a:moveTo>
                    <a:pt x="225459" y="1759"/>
                  </a:moveTo>
                  <a:lnTo>
                    <a:pt x="186172" y="1759"/>
                  </a:lnTo>
                  <a:lnTo>
                    <a:pt x="186172" y="273248"/>
                  </a:lnTo>
                  <a:lnTo>
                    <a:pt x="225459" y="273248"/>
                  </a:lnTo>
                  <a:lnTo>
                    <a:pt x="225459" y="1759"/>
                  </a:lnTo>
                  <a:close/>
                </a:path>
                <a:path w="1037589" h="273684">
                  <a:moveTo>
                    <a:pt x="124603" y="29904"/>
                  </a:moveTo>
                  <a:lnTo>
                    <a:pt x="106132" y="29904"/>
                  </a:lnTo>
                  <a:lnTo>
                    <a:pt x="106132" y="36941"/>
                  </a:lnTo>
                  <a:lnTo>
                    <a:pt x="100516" y="87259"/>
                  </a:lnTo>
                  <a:lnTo>
                    <a:pt x="82311" y="129880"/>
                  </a:lnTo>
                  <a:lnTo>
                    <a:pt x="49484" y="165905"/>
                  </a:lnTo>
                  <a:lnTo>
                    <a:pt x="0" y="196433"/>
                  </a:lnTo>
                  <a:lnTo>
                    <a:pt x="20229" y="227511"/>
                  </a:lnTo>
                  <a:lnTo>
                    <a:pt x="70228" y="197024"/>
                  </a:lnTo>
                  <a:lnTo>
                    <a:pt x="105759" y="161711"/>
                  </a:lnTo>
                  <a:lnTo>
                    <a:pt x="128752" y="121880"/>
                  </a:lnTo>
                  <a:lnTo>
                    <a:pt x="141134" y="77841"/>
                  </a:lnTo>
                  <a:lnTo>
                    <a:pt x="142457" y="60689"/>
                  </a:lnTo>
                  <a:lnTo>
                    <a:pt x="124603" y="60689"/>
                  </a:lnTo>
                  <a:lnTo>
                    <a:pt x="124603" y="29904"/>
                  </a:lnTo>
                  <a:close/>
                </a:path>
                <a:path w="1037589" h="273684">
                  <a:moveTo>
                    <a:pt x="106132" y="29904"/>
                  </a:moveTo>
                  <a:lnTo>
                    <a:pt x="14366" y="29904"/>
                  </a:lnTo>
                  <a:lnTo>
                    <a:pt x="14366" y="60689"/>
                  </a:lnTo>
                  <a:lnTo>
                    <a:pt x="103482" y="60689"/>
                  </a:lnTo>
                  <a:lnTo>
                    <a:pt x="106132" y="36941"/>
                  </a:lnTo>
                  <a:lnTo>
                    <a:pt x="106132" y="29904"/>
                  </a:lnTo>
                  <a:close/>
                </a:path>
                <a:path w="1037589" h="273684">
                  <a:moveTo>
                    <a:pt x="144833" y="29904"/>
                  </a:moveTo>
                  <a:lnTo>
                    <a:pt x="124603" y="29904"/>
                  </a:lnTo>
                  <a:lnTo>
                    <a:pt x="124603" y="60689"/>
                  </a:lnTo>
                  <a:lnTo>
                    <a:pt x="142457" y="60689"/>
                  </a:lnTo>
                  <a:lnTo>
                    <a:pt x="144833" y="29904"/>
                  </a:lnTo>
                  <a:close/>
                </a:path>
                <a:path w="1037589" h="273684">
                  <a:moveTo>
                    <a:pt x="338019" y="21695"/>
                  </a:moveTo>
                  <a:lnTo>
                    <a:pt x="277916" y="21695"/>
                  </a:lnTo>
                  <a:lnTo>
                    <a:pt x="277916" y="49548"/>
                  </a:lnTo>
                  <a:lnTo>
                    <a:pt x="437408" y="49548"/>
                  </a:lnTo>
                  <a:lnTo>
                    <a:pt x="437408" y="35768"/>
                  </a:lnTo>
                  <a:lnTo>
                    <a:pt x="338019" y="35768"/>
                  </a:lnTo>
                  <a:lnTo>
                    <a:pt x="338019" y="21695"/>
                  </a:lnTo>
                  <a:close/>
                </a:path>
                <a:path w="1037589" h="273684">
                  <a:moveTo>
                    <a:pt x="377305" y="0"/>
                  </a:moveTo>
                  <a:lnTo>
                    <a:pt x="338019" y="0"/>
                  </a:lnTo>
                  <a:lnTo>
                    <a:pt x="338019" y="35768"/>
                  </a:lnTo>
                  <a:lnTo>
                    <a:pt x="377305" y="35768"/>
                  </a:lnTo>
                  <a:lnTo>
                    <a:pt x="377305" y="0"/>
                  </a:lnTo>
                  <a:close/>
                </a:path>
                <a:path w="1037589" h="273684">
                  <a:moveTo>
                    <a:pt x="437408" y="21695"/>
                  </a:moveTo>
                  <a:lnTo>
                    <a:pt x="377305" y="21695"/>
                  </a:lnTo>
                  <a:lnTo>
                    <a:pt x="377305" y="35768"/>
                  </a:lnTo>
                  <a:lnTo>
                    <a:pt x="437408" y="35768"/>
                  </a:lnTo>
                  <a:lnTo>
                    <a:pt x="437408" y="21695"/>
                  </a:lnTo>
                  <a:close/>
                </a:path>
                <a:path w="1037589" h="273684">
                  <a:moveTo>
                    <a:pt x="338019" y="150259"/>
                  </a:moveTo>
                  <a:lnTo>
                    <a:pt x="309635" y="150834"/>
                  </a:lnTo>
                  <a:lnTo>
                    <a:pt x="270293" y="150990"/>
                  </a:lnTo>
                  <a:lnTo>
                    <a:pt x="274984" y="180601"/>
                  </a:lnTo>
                  <a:lnTo>
                    <a:pt x="313267" y="180308"/>
                  </a:lnTo>
                  <a:lnTo>
                    <a:pt x="355207" y="178916"/>
                  </a:lnTo>
                  <a:lnTo>
                    <a:pt x="398960" y="175654"/>
                  </a:lnTo>
                  <a:lnTo>
                    <a:pt x="442686" y="169754"/>
                  </a:lnTo>
                  <a:lnTo>
                    <a:pt x="441697" y="160958"/>
                  </a:lnTo>
                  <a:lnTo>
                    <a:pt x="338019" y="160958"/>
                  </a:lnTo>
                  <a:lnTo>
                    <a:pt x="338019" y="150259"/>
                  </a:lnTo>
                  <a:close/>
                </a:path>
                <a:path w="1037589" h="273684">
                  <a:moveTo>
                    <a:pt x="377305" y="148739"/>
                  </a:moveTo>
                  <a:lnTo>
                    <a:pt x="352605" y="149964"/>
                  </a:lnTo>
                  <a:lnTo>
                    <a:pt x="338019" y="150259"/>
                  </a:lnTo>
                  <a:lnTo>
                    <a:pt x="338019" y="160958"/>
                  </a:lnTo>
                  <a:lnTo>
                    <a:pt x="377305" y="160958"/>
                  </a:lnTo>
                  <a:lnTo>
                    <a:pt x="377305" y="148739"/>
                  </a:lnTo>
                  <a:close/>
                </a:path>
                <a:path w="1037589" h="273684">
                  <a:moveTo>
                    <a:pt x="439754" y="143660"/>
                  </a:moveTo>
                  <a:lnTo>
                    <a:pt x="396784" y="147774"/>
                  </a:lnTo>
                  <a:lnTo>
                    <a:pt x="377305" y="148739"/>
                  </a:lnTo>
                  <a:lnTo>
                    <a:pt x="377305" y="160958"/>
                  </a:lnTo>
                  <a:lnTo>
                    <a:pt x="441697" y="160958"/>
                  </a:lnTo>
                  <a:lnTo>
                    <a:pt x="439754" y="143660"/>
                  </a:lnTo>
                  <a:close/>
                </a:path>
                <a:path w="1037589" h="273684">
                  <a:moveTo>
                    <a:pt x="338019" y="135466"/>
                  </a:moveTo>
                  <a:lnTo>
                    <a:pt x="338019" y="150259"/>
                  </a:lnTo>
                  <a:lnTo>
                    <a:pt x="352605" y="149964"/>
                  </a:lnTo>
                  <a:lnTo>
                    <a:pt x="377305" y="148739"/>
                  </a:lnTo>
                  <a:lnTo>
                    <a:pt x="377305" y="137503"/>
                  </a:lnTo>
                  <a:lnTo>
                    <a:pt x="357662" y="137503"/>
                  </a:lnTo>
                  <a:lnTo>
                    <a:pt x="338019" y="135466"/>
                  </a:lnTo>
                  <a:close/>
                </a:path>
                <a:path w="1037589" h="273684">
                  <a:moveTo>
                    <a:pt x="377305" y="123137"/>
                  </a:moveTo>
                  <a:lnTo>
                    <a:pt x="338019" y="123137"/>
                  </a:lnTo>
                  <a:lnTo>
                    <a:pt x="338019" y="135466"/>
                  </a:lnTo>
                  <a:lnTo>
                    <a:pt x="357662" y="137503"/>
                  </a:lnTo>
                  <a:lnTo>
                    <a:pt x="377305" y="135466"/>
                  </a:lnTo>
                  <a:lnTo>
                    <a:pt x="377305" y="123137"/>
                  </a:lnTo>
                  <a:close/>
                </a:path>
                <a:path w="1037589" h="273684">
                  <a:moveTo>
                    <a:pt x="377305" y="135466"/>
                  </a:moveTo>
                  <a:lnTo>
                    <a:pt x="357662" y="137503"/>
                  </a:lnTo>
                  <a:lnTo>
                    <a:pt x="377305" y="137503"/>
                  </a:lnTo>
                  <a:lnTo>
                    <a:pt x="377305" y="135466"/>
                  </a:lnTo>
                  <a:close/>
                </a:path>
                <a:path w="1037589" h="273684">
                  <a:moveTo>
                    <a:pt x="410108" y="123137"/>
                  </a:moveTo>
                  <a:lnTo>
                    <a:pt x="377305" y="123137"/>
                  </a:lnTo>
                  <a:lnTo>
                    <a:pt x="377305" y="135466"/>
                  </a:lnTo>
                  <a:lnTo>
                    <a:pt x="385267" y="134640"/>
                  </a:lnTo>
                  <a:lnTo>
                    <a:pt x="406551" y="126472"/>
                  </a:lnTo>
                  <a:lnTo>
                    <a:pt x="410108" y="123137"/>
                  </a:lnTo>
                  <a:close/>
                </a:path>
                <a:path w="1037589" h="273684">
                  <a:moveTo>
                    <a:pt x="357662" y="55998"/>
                  </a:moveTo>
                  <a:lnTo>
                    <a:pt x="330057" y="58902"/>
                  </a:lnTo>
                  <a:lnTo>
                    <a:pt x="308773" y="67139"/>
                  </a:lnTo>
                  <a:lnTo>
                    <a:pt x="295076" y="79993"/>
                  </a:lnTo>
                  <a:lnTo>
                    <a:pt x="290230" y="96750"/>
                  </a:lnTo>
                  <a:lnTo>
                    <a:pt x="295076" y="113632"/>
                  </a:lnTo>
                  <a:lnTo>
                    <a:pt x="308773" y="126472"/>
                  </a:lnTo>
                  <a:lnTo>
                    <a:pt x="330057" y="134640"/>
                  </a:lnTo>
                  <a:lnTo>
                    <a:pt x="338019" y="135466"/>
                  </a:lnTo>
                  <a:lnTo>
                    <a:pt x="338019" y="123137"/>
                  </a:lnTo>
                  <a:lnTo>
                    <a:pt x="410108" y="123137"/>
                  </a:lnTo>
                  <a:lnTo>
                    <a:pt x="420248" y="113632"/>
                  </a:lnTo>
                  <a:lnTo>
                    <a:pt x="420802" y="111703"/>
                  </a:lnTo>
                  <a:lnTo>
                    <a:pt x="357662" y="111703"/>
                  </a:lnTo>
                  <a:lnTo>
                    <a:pt x="345275" y="110727"/>
                  </a:lnTo>
                  <a:lnTo>
                    <a:pt x="335746" y="107855"/>
                  </a:lnTo>
                  <a:lnTo>
                    <a:pt x="329626" y="103168"/>
                  </a:lnTo>
                  <a:lnTo>
                    <a:pt x="327464" y="96750"/>
                  </a:lnTo>
                  <a:lnTo>
                    <a:pt x="329626" y="90209"/>
                  </a:lnTo>
                  <a:lnTo>
                    <a:pt x="335746" y="85536"/>
                  </a:lnTo>
                  <a:lnTo>
                    <a:pt x="345275" y="82733"/>
                  </a:lnTo>
                  <a:lnTo>
                    <a:pt x="357662" y="81798"/>
                  </a:lnTo>
                  <a:lnTo>
                    <a:pt x="420770" y="81798"/>
                  </a:lnTo>
                  <a:lnTo>
                    <a:pt x="420248" y="79993"/>
                  </a:lnTo>
                  <a:lnTo>
                    <a:pt x="406551" y="67139"/>
                  </a:lnTo>
                  <a:lnTo>
                    <a:pt x="385267" y="58902"/>
                  </a:lnTo>
                  <a:lnTo>
                    <a:pt x="357662" y="55998"/>
                  </a:lnTo>
                  <a:close/>
                </a:path>
                <a:path w="1037589" h="273684">
                  <a:moveTo>
                    <a:pt x="420770" y="81798"/>
                  </a:moveTo>
                  <a:lnTo>
                    <a:pt x="357662" y="81798"/>
                  </a:lnTo>
                  <a:lnTo>
                    <a:pt x="370173" y="82733"/>
                  </a:lnTo>
                  <a:lnTo>
                    <a:pt x="379688" y="85536"/>
                  </a:lnTo>
                  <a:lnTo>
                    <a:pt x="385739" y="90209"/>
                  </a:lnTo>
                  <a:lnTo>
                    <a:pt x="387860" y="96750"/>
                  </a:lnTo>
                  <a:lnTo>
                    <a:pt x="385739" y="103168"/>
                  </a:lnTo>
                  <a:lnTo>
                    <a:pt x="379688" y="107855"/>
                  </a:lnTo>
                  <a:lnTo>
                    <a:pt x="370173" y="110727"/>
                  </a:lnTo>
                  <a:lnTo>
                    <a:pt x="357662" y="111703"/>
                  </a:lnTo>
                  <a:lnTo>
                    <a:pt x="420802" y="111703"/>
                  </a:lnTo>
                  <a:lnTo>
                    <a:pt x="425095" y="96750"/>
                  </a:lnTo>
                  <a:lnTo>
                    <a:pt x="420770" y="81798"/>
                  </a:lnTo>
                  <a:close/>
                </a:path>
                <a:path w="1037589" h="273684">
                  <a:moveTo>
                    <a:pt x="495166" y="2052"/>
                  </a:moveTo>
                  <a:lnTo>
                    <a:pt x="455879" y="2052"/>
                  </a:lnTo>
                  <a:lnTo>
                    <a:pt x="455879" y="185879"/>
                  </a:lnTo>
                  <a:lnTo>
                    <a:pt x="495166" y="185879"/>
                  </a:lnTo>
                  <a:lnTo>
                    <a:pt x="495166" y="2052"/>
                  </a:lnTo>
                  <a:close/>
                </a:path>
                <a:path w="1037589" h="273684">
                  <a:moveTo>
                    <a:pt x="495166" y="196433"/>
                  </a:moveTo>
                  <a:lnTo>
                    <a:pt x="307527" y="196433"/>
                  </a:lnTo>
                  <a:lnTo>
                    <a:pt x="307527" y="226338"/>
                  </a:lnTo>
                  <a:lnTo>
                    <a:pt x="455879" y="226338"/>
                  </a:lnTo>
                  <a:lnTo>
                    <a:pt x="455879" y="273248"/>
                  </a:lnTo>
                  <a:lnTo>
                    <a:pt x="495166" y="273248"/>
                  </a:lnTo>
                  <a:lnTo>
                    <a:pt x="495166" y="196433"/>
                  </a:lnTo>
                  <a:close/>
                </a:path>
                <a:path w="1037589" h="273684">
                  <a:moveTo>
                    <a:pt x="582805" y="25800"/>
                  </a:moveTo>
                  <a:lnTo>
                    <a:pt x="546157" y="25800"/>
                  </a:lnTo>
                  <a:lnTo>
                    <a:pt x="546157" y="209040"/>
                  </a:lnTo>
                  <a:lnTo>
                    <a:pt x="653463" y="209040"/>
                  </a:lnTo>
                  <a:lnTo>
                    <a:pt x="653463" y="177963"/>
                  </a:lnTo>
                  <a:lnTo>
                    <a:pt x="582805" y="177963"/>
                  </a:lnTo>
                  <a:lnTo>
                    <a:pt x="582805" y="117273"/>
                  </a:lnTo>
                  <a:lnTo>
                    <a:pt x="653463" y="117273"/>
                  </a:lnTo>
                  <a:lnTo>
                    <a:pt x="653463" y="86782"/>
                  </a:lnTo>
                  <a:lnTo>
                    <a:pt x="582805" y="86782"/>
                  </a:lnTo>
                  <a:lnTo>
                    <a:pt x="582805" y="25800"/>
                  </a:lnTo>
                  <a:close/>
                </a:path>
                <a:path w="1037589" h="273684">
                  <a:moveTo>
                    <a:pt x="653463" y="117273"/>
                  </a:moveTo>
                  <a:lnTo>
                    <a:pt x="617401" y="117273"/>
                  </a:lnTo>
                  <a:lnTo>
                    <a:pt x="617401" y="177963"/>
                  </a:lnTo>
                  <a:lnTo>
                    <a:pt x="653463" y="177963"/>
                  </a:lnTo>
                  <a:lnTo>
                    <a:pt x="653463" y="117273"/>
                  </a:lnTo>
                  <a:close/>
                </a:path>
                <a:path w="1037589" h="273684">
                  <a:moveTo>
                    <a:pt x="653463" y="25800"/>
                  </a:moveTo>
                  <a:lnTo>
                    <a:pt x="617401" y="25800"/>
                  </a:lnTo>
                  <a:lnTo>
                    <a:pt x="617401" y="86782"/>
                  </a:lnTo>
                  <a:lnTo>
                    <a:pt x="653463" y="86782"/>
                  </a:lnTo>
                  <a:lnTo>
                    <a:pt x="653463" y="25800"/>
                  </a:lnTo>
                  <a:close/>
                </a:path>
                <a:path w="1037589" h="273684">
                  <a:moveTo>
                    <a:pt x="771909" y="1759"/>
                  </a:moveTo>
                  <a:lnTo>
                    <a:pt x="734675" y="1759"/>
                  </a:lnTo>
                  <a:lnTo>
                    <a:pt x="734675" y="273248"/>
                  </a:lnTo>
                  <a:lnTo>
                    <a:pt x="771909" y="273248"/>
                  </a:lnTo>
                  <a:lnTo>
                    <a:pt x="771909" y="136624"/>
                  </a:lnTo>
                  <a:lnTo>
                    <a:pt x="746402" y="136624"/>
                  </a:lnTo>
                  <a:lnTo>
                    <a:pt x="746402" y="105253"/>
                  </a:lnTo>
                  <a:lnTo>
                    <a:pt x="771909" y="105253"/>
                  </a:lnTo>
                  <a:lnTo>
                    <a:pt x="771909" y="1759"/>
                  </a:lnTo>
                  <a:close/>
                </a:path>
                <a:path w="1037589" h="273684">
                  <a:moveTo>
                    <a:pt x="711806" y="5863"/>
                  </a:moveTo>
                  <a:lnTo>
                    <a:pt x="675158" y="5863"/>
                  </a:lnTo>
                  <a:lnTo>
                    <a:pt x="675158" y="260934"/>
                  </a:lnTo>
                  <a:lnTo>
                    <a:pt x="711806" y="260934"/>
                  </a:lnTo>
                  <a:lnTo>
                    <a:pt x="711806" y="136624"/>
                  </a:lnTo>
                  <a:lnTo>
                    <a:pt x="701252" y="136624"/>
                  </a:lnTo>
                  <a:lnTo>
                    <a:pt x="701252" y="105253"/>
                  </a:lnTo>
                  <a:lnTo>
                    <a:pt x="711806" y="105253"/>
                  </a:lnTo>
                  <a:lnTo>
                    <a:pt x="711806" y="5863"/>
                  </a:lnTo>
                  <a:close/>
                </a:path>
                <a:path w="1037589" h="273684">
                  <a:moveTo>
                    <a:pt x="711806" y="105253"/>
                  </a:moveTo>
                  <a:lnTo>
                    <a:pt x="701252" y="105253"/>
                  </a:lnTo>
                  <a:lnTo>
                    <a:pt x="701252" y="136624"/>
                  </a:lnTo>
                  <a:lnTo>
                    <a:pt x="711806" y="136624"/>
                  </a:lnTo>
                  <a:lnTo>
                    <a:pt x="711806" y="105253"/>
                  </a:lnTo>
                  <a:close/>
                </a:path>
                <a:path w="1037589" h="273684">
                  <a:moveTo>
                    <a:pt x="734675" y="105253"/>
                  </a:moveTo>
                  <a:lnTo>
                    <a:pt x="711806" y="105253"/>
                  </a:lnTo>
                  <a:lnTo>
                    <a:pt x="711806" y="136624"/>
                  </a:lnTo>
                  <a:lnTo>
                    <a:pt x="734675" y="136624"/>
                  </a:lnTo>
                  <a:lnTo>
                    <a:pt x="734675" y="105253"/>
                  </a:lnTo>
                  <a:close/>
                </a:path>
                <a:path w="1037589" h="273684">
                  <a:moveTo>
                    <a:pt x="771909" y="105253"/>
                  </a:moveTo>
                  <a:lnTo>
                    <a:pt x="746402" y="105253"/>
                  </a:lnTo>
                  <a:lnTo>
                    <a:pt x="746402" y="136624"/>
                  </a:lnTo>
                  <a:lnTo>
                    <a:pt x="771909" y="136624"/>
                  </a:lnTo>
                  <a:lnTo>
                    <a:pt x="771909" y="105253"/>
                  </a:lnTo>
                  <a:close/>
                </a:path>
                <a:path w="1037589" h="273684">
                  <a:moveTo>
                    <a:pt x="945452" y="161544"/>
                  </a:moveTo>
                  <a:lnTo>
                    <a:pt x="907860" y="165374"/>
                  </a:lnTo>
                  <a:lnTo>
                    <a:pt x="878899" y="176350"/>
                  </a:lnTo>
                  <a:lnTo>
                    <a:pt x="860272" y="193703"/>
                  </a:lnTo>
                  <a:lnTo>
                    <a:pt x="853685" y="216663"/>
                  </a:lnTo>
                  <a:lnTo>
                    <a:pt x="860272" y="239669"/>
                  </a:lnTo>
                  <a:lnTo>
                    <a:pt x="878899" y="257123"/>
                  </a:lnTo>
                  <a:lnTo>
                    <a:pt x="907860" y="268199"/>
                  </a:lnTo>
                  <a:lnTo>
                    <a:pt x="945452" y="272075"/>
                  </a:lnTo>
                  <a:lnTo>
                    <a:pt x="983044" y="268199"/>
                  </a:lnTo>
                  <a:lnTo>
                    <a:pt x="1012005" y="257123"/>
                  </a:lnTo>
                  <a:lnTo>
                    <a:pt x="1028588" y="241584"/>
                  </a:lnTo>
                  <a:lnTo>
                    <a:pt x="945452" y="241584"/>
                  </a:lnTo>
                  <a:lnTo>
                    <a:pt x="923183" y="240040"/>
                  </a:lnTo>
                  <a:lnTo>
                    <a:pt x="906495" y="235390"/>
                  </a:lnTo>
                  <a:lnTo>
                    <a:pt x="896018" y="227607"/>
                  </a:lnTo>
                  <a:lnTo>
                    <a:pt x="892385" y="216663"/>
                  </a:lnTo>
                  <a:lnTo>
                    <a:pt x="896018" y="205673"/>
                  </a:lnTo>
                  <a:lnTo>
                    <a:pt x="906495" y="197789"/>
                  </a:lnTo>
                  <a:lnTo>
                    <a:pt x="923183" y="193039"/>
                  </a:lnTo>
                  <a:lnTo>
                    <a:pt x="945452" y="191449"/>
                  </a:lnTo>
                  <a:lnTo>
                    <a:pt x="1028212" y="191449"/>
                  </a:lnTo>
                  <a:lnTo>
                    <a:pt x="1012005" y="176350"/>
                  </a:lnTo>
                  <a:lnTo>
                    <a:pt x="983044" y="165374"/>
                  </a:lnTo>
                  <a:lnTo>
                    <a:pt x="945452" y="161544"/>
                  </a:lnTo>
                  <a:close/>
                </a:path>
                <a:path w="1037589" h="273684">
                  <a:moveTo>
                    <a:pt x="1028212" y="191449"/>
                  </a:moveTo>
                  <a:lnTo>
                    <a:pt x="945452" y="191449"/>
                  </a:lnTo>
                  <a:lnTo>
                    <a:pt x="967890" y="193039"/>
                  </a:lnTo>
                  <a:lnTo>
                    <a:pt x="984665" y="197789"/>
                  </a:lnTo>
                  <a:lnTo>
                    <a:pt x="995174" y="205673"/>
                  </a:lnTo>
                  <a:lnTo>
                    <a:pt x="998811" y="216663"/>
                  </a:lnTo>
                  <a:lnTo>
                    <a:pt x="995174" y="227607"/>
                  </a:lnTo>
                  <a:lnTo>
                    <a:pt x="984665" y="235390"/>
                  </a:lnTo>
                  <a:lnTo>
                    <a:pt x="967890" y="240040"/>
                  </a:lnTo>
                  <a:lnTo>
                    <a:pt x="945452" y="241584"/>
                  </a:lnTo>
                  <a:lnTo>
                    <a:pt x="1028588" y="241584"/>
                  </a:lnTo>
                  <a:lnTo>
                    <a:pt x="1030631" y="239669"/>
                  </a:lnTo>
                  <a:lnTo>
                    <a:pt x="1037219" y="216663"/>
                  </a:lnTo>
                  <a:lnTo>
                    <a:pt x="1030631" y="193703"/>
                  </a:lnTo>
                  <a:lnTo>
                    <a:pt x="1028212" y="191449"/>
                  </a:lnTo>
                  <a:close/>
                </a:path>
                <a:path w="1037589" h="273684">
                  <a:moveTo>
                    <a:pt x="935190" y="20229"/>
                  </a:moveTo>
                  <a:lnTo>
                    <a:pt x="907924" y="20229"/>
                  </a:lnTo>
                  <a:lnTo>
                    <a:pt x="907924" y="38993"/>
                  </a:lnTo>
                  <a:lnTo>
                    <a:pt x="902358" y="69164"/>
                  </a:lnTo>
                  <a:lnTo>
                    <a:pt x="884946" y="95431"/>
                  </a:lnTo>
                  <a:lnTo>
                    <a:pt x="854615" y="117081"/>
                  </a:lnTo>
                  <a:lnTo>
                    <a:pt x="810294" y="133399"/>
                  </a:lnTo>
                  <a:lnTo>
                    <a:pt x="825539" y="164183"/>
                  </a:lnTo>
                  <a:lnTo>
                    <a:pt x="879673" y="142556"/>
                  </a:lnTo>
                  <a:lnTo>
                    <a:pt x="918442" y="111446"/>
                  </a:lnTo>
                  <a:lnTo>
                    <a:pt x="938944" y="75641"/>
                  </a:lnTo>
                  <a:lnTo>
                    <a:pt x="939002" y="51307"/>
                  </a:lnTo>
                  <a:lnTo>
                    <a:pt x="935190" y="51307"/>
                  </a:lnTo>
                  <a:lnTo>
                    <a:pt x="935190" y="20229"/>
                  </a:lnTo>
                  <a:close/>
                </a:path>
                <a:path w="1037589" h="273684">
                  <a:moveTo>
                    <a:pt x="1035459" y="1759"/>
                  </a:moveTo>
                  <a:lnTo>
                    <a:pt x="996466" y="1759"/>
                  </a:lnTo>
                  <a:lnTo>
                    <a:pt x="996466" y="158026"/>
                  </a:lnTo>
                  <a:lnTo>
                    <a:pt x="1035459" y="158026"/>
                  </a:lnTo>
                  <a:lnTo>
                    <a:pt x="1035459" y="131933"/>
                  </a:lnTo>
                  <a:lnTo>
                    <a:pt x="1000570" y="131933"/>
                  </a:lnTo>
                  <a:lnTo>
                    <a:pt x="1000570" y="100855"/>
                  </a:lnTo>
                  <a:lnTo>
                    <a:pt x="1035459" y="100855"/>
                  </a:lnTo>
                  <a:lnTo>
                    <a:pt x="1035459" y="75641"/>
                  </a:lnTo>
                  <a:lnTo>
                    <a:pt x="1002623" y="75641"/>
                  </a:lnTo>
                  <a:lnTo>
                    <a:pt x="1002623" y="44564"/>
                  </a:lnTo>
                  <a:lnTo>
                    <a:pt x="1035459" y="44564"/>
                  </a:lnTo>
                  <a:lnTo>
                    <a:pt x="1035459" y="1759"/>
                  </a:lnTo>
                  <a:close/>
                </a:path>
                <a:path w="1037589" h="273684">
                  <a:moveTo>
                    <a:pt x="996466" y="100855"/>
                  </a:moveTo>
                  <a:lnTo>
                    <a:pt x="936949" y="100855"/>
                  </a:lnTo>
                  <a:lnTo>
                    <a:pt x="936949" y="131933"/>
                  </a:lnTo>
                  <a:lnTo>
                    <a:pt x="996466" y="131933"/>
                  </a:lnTo>
                  <a:lnTo>
                    <a:pt x="996466" y="100855"/>
                  </a:lnTo>
                  <a:close/>
                </a:path>
                <a:path w="1037589" h="273684">
                  <a:moveTo>
                    <a:pt x="1035459" y="100855"/>
                  </a:moveTo>
                  <a:lnTo>
                    <a:pt x="1000570" y="100855"/>
                  </a:lnTo>
                  <a:lnTo>
                    <a:pt x="1000570" y="131933"/>
                  </a:lnTo>
                  <a:lnTo>
                    <a:pt x="1035459" y="131933"/>
                  </a:lnTo>
                  <a:lnTo>
                    <a:pt x="1035459" y="100855"/>
                  </a:lnTo>
                  <a:close/>
                </a:path>
                <a:path w="1037589" h="273684">
                  <a:moveTo>
                    <a:pt x="996466" y="44564"/>
                  </a:moveTo>
                  <a:lnTo>
                    <a:pt x="945800" y="44564"/>
                  </a:lnTo>
                  <a:lnTo>
                    <a:pt x="941764" y="70717"/>
                  </a:lnTo>
                  <a:lnTo>
                    <a:pt x="939002" y="75541"/>
                  </a:lnTo>
                  <a:lnTo>
                    <a:pt x="996466" y="75641"/>
                  </a:lnTo>
                  <a:lnTo>
                    <a:pt x="996466" y="44564"/>
                  </a:lnTo>
                  <a:close/>
                </a:path>
                <a:path w="1037589" h="273684">
                  <a:moveTo>
                    <a:pt x="1035459" y="44564"/>
                  </a:moveTo>
                  <a:lnTo>
                    <a:pt x="1002623" y="44564"/>
                  </a:lnTo>
                  <a:lnTo>
                    <a:pt x="1002623" y="75641"/>
                  </a:lnTo>
                  <a:lnTo>
                    <a:pt x="1035459" y="75641"/>
                  </a:lnTo>
                  <a:lnTo>
                    <a:pt x="1035459" y="44564"/>
                  </a:lnTo>
                  <a:close/>
                </a:path>
                <a:path w="1037589" h="273684">
                  <a:moveTo>
                    <a:pt x="945800" y="44564"/>
                  </a:moveTo>
                  <a:lnTo>
                    <a:pt x="939002" y="44564"/>
                  </a:lnTo>
                  <a:lnTo>
                    <a:pt x="939002" y="75541"/>
                  </a:lnTo>
                  <a:lnTo>
                    <a:pt x="941764" y="70717"/>
                  </a:lnTo>
                  <a:lnTo>
                    <a:pt x="945800" y="44564"/>
                  </a:lnTo>
                  <a:close/>
                </a:path>
                <a:path w="1037589" h="273684">
                  <a:moveTo>
                    <a:pt x="907924" y="20229"/>
                  </a:moveTo>
                  <a:lnTo>
                    <a:pt x="825246" y="20229"/>
                  </a:lnTo>
                  <a:lnTo>
                    <a:pt x="825246" y="51307"/>
                  </a:lnTo>
                  <a:lnTo>
                    <a:pt x="905652" y="51307"/>
                  </a:lnTo>
                  <a:lnTo>
                    <a:pt x="907924" y="38993"/>
                  </a:lnTo>
                  <a:lnTo>
                    <a:pt x="907924" y="20229"/>
                  </a:lnTo>
                  <a:close/>
                </a:path>
                <a:path w="1037589" h="273684">
                  <a:moveTo>
                    <a:pt x="949556" y="20229"/>
                  </a:moveTo>
                  <a:lnTo>
                    <a:pt x="935190" y="20229"/>
                  </a:lnTo>
                  <a:lnTo>
                    <a:pt x="935190" y="51307"/>
                  </a:lnTo>
                  <a:lnTo>
                    <a:pt x="939002" y="51307"/>
                  </a:lnTo>
                  <a:lnTo>
                    <a:pt x="939002" y="44564"/>
                  </a:lnTo>
                  <a:lnTo>
                    <a:pt x="945800" y="44564"/>
                  </a:lnTo>
                  <a:lnTo>
                    <a:pt x="949556" y="202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913" y="3518217"/>
              <a:ext cx="5361093" cy="53610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516" y="1434511"/>
              <a:ext cx="8795543" cy="74447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97336"/>
            <a:ext cx="20104100" cy="9811385"/>
            <a:chOff x="0" y="1497336"/>
            <a:chExt cx="20104100" cy="9811385"/>
          </a:xfrm>
        </p:grpSpPr>
        <p:sp>
          <p:nvSpPr>
            <p:cNvPr id="3" name="object 3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9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3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19"/>
              <a:ext cx="225719" cy="225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890" y="10611153"/>
              <a:ext cx="1037590" cy="273685"/>
            </a:xfrm>
            <a:custGeom>
              <a:avLst/>
              <a:gdLst/>
              <a:ahLst/>
              <a:cxnLst/>
              <a:rect l="l" t="t" r="r" b="b"/>
              <a:pathLst>
                <a:path w="1037589" h="273684">
                  <a:moveTo>
                    <a:pt x="225459" y="1759"/>
                  </a:moveTo>
                  <a:lnTo>
                    <a:pt x="186172" y="1759"/>
                  </a:lnTo>
                  <a:lnTo>
                    <a:pt x="186172" y="273248"/>
                  </a:lnTo>
                  <a:lnTo>
                    <a:pt x="225459" y="273248"/>
                  </a:lnTo>
                  <a:lnTo>
                    <a:pt x="225459" y="1759"/>
                  </a:lnTo>
                  <a:close/>
                </a:path>
                <a:path w="1037589" h="273684">
                  <a:moveTo>
                    <a:pt x="124603" y="29904"/>
                  </a:moveTo>
                  <a:lnTo>
                    <a:pt x="106132" y="29904"/>
                  </a:lnTo>
                  <a:lnTo>
                    <a:pt x="106132" y="36941"/>
                  </a:lnTo>
                  <a:lnTo>
                    <a:pt x="100516" y="87259"/>
                  </a:lnTo>
                  <a:lnTo>
                    <a:pt x="82311" y="129880"/>
                  </a:lnTo>
                  <a:lnTo>
                    <a:pt x="49484" y="165905"/>
                  </a:lnTo>
                  <a:lnTo>
                    <a:pt x="0" y="196433"/>
                  </a:lnTo>
                  <a:lnTo>
                    <a:pt x="20229" y="227511"/>
                  </a:lnTo>
                  <a:lnTo>
                    <a:pt x="70228" y="197024"/>
                  </a:lnTo>
                  <a:lnTo>
                    <a:pt x="105759" y="161711"/>
                  </a:lnTo>
                  <a:lnTo>
                    <a:pt x="128752" y="121880"/>
                  </a:lnTo>
                  <a:lnTo>
                    <a:pt x="141134" y="77841"/>
                  </a:lnTo>
                  <a:lnTo>
                    <a:pt x="142457" y="60689"/>
                  </a:lnTo>
                  <a:lnTo>
                    <a:pt x="124603" y="60689"/>
                  </a:lnTo>
                  <a:lnTo>
                    <a:pt x="124603" y="29904"/>
                  </a:lnTo>
                  <a:close/>
                </a:path>
                <a:path w="1037589" h="273684">
                  <a:moveTo>
                    <a:pt x="106132" y="29904"/>
                  </a:moveTo>
                  <a:lnTo>
                    <a:pt x="14366" y="29904"/>
                  </a:lnTo>
                  <a:lnTo>
                    <a:pt x="14366" y="60689"/>
                  </a:lnTo>
                  <a:lnTo>
                    <a:pt x="103482" y="60689"/>
                  </a:lnTo>
                  <a:lnTo>
                    <a:pt x="106132" y="36941"/>
                  </a:lnTo>
                  <a:lnTo>
                    <a:pt x="106132" y="29904"/>
                  </a:lnTo>
                  <a:close/>
                </a:path>
                <a:path w="1037589" h="273684">
                  <a:moveTo>
                    <a:pt x="144833" y="29904"/>
                  </a:moveTo>
                  <a:lnTo>
                    <a:pt x="124603" y="29904"/>
                  </a:lnTo>
                  <a:lnTo>
                    <a:pt x="124603" y="60689"/>
                  </a:lnTo>
                  <a:lnTo>
                    <a:pt x="142457" y="60689"/>
                  </a:lnTo>
                  <a:lnTo>
                    <a:pt x="144833" y="29904"/>
                  </a:lnTo>
                  <a:close/>
                </a:path>
                <a:path w="1037589" h="273684">
                  <a:moveTo>
                    <a:pt x="338019" y="21695"/>
                  </a:moveTo>
                  <a:lnTo>
                    <a:pt x="277916" y="21695"/>
                  </a:lnTo>
                  <a:lnTo>
                    <a:pt x="277916" y="49548"/>
                  </a:lnTo>
                  <a:lnTo>
                    <a:pt x="437408" y="49548"/>
                  </a:lnTo>
                  <a:lnTo>
                    <a:pt x="437408" y="35768"/>
                  </a:lnTo>
                  <a:lnTo>
                    <a:pt x="338019" y="35768"/>
                  </a:lnTo>
                  <a:lnTo>
                    <a:pt x="338019" y="21695"/>
                  </a:lnTo>
                  <a:close/>
                </a:path>
                <a:path w="1037589" h="273684">
                  <a:moveTo>
                    <a:pt x="377305" y="0"/>
                  </a:moveTo>
                  <a:lnTo>
                    <a:pt x="338019" y="0"/>
                  </a:lnTo>
                  <a:lnTo>
                    <a:pt x="338019" y="35768"/>
                  </a:lnTo>
                  <a:lnTo>
                    <a:pt x="377305" y="35768"/>
                  </a:lnTo>
                  <a:lnTo>
                    <a:pt x="377305" y="0"/>
                  </a:lnTo>
                  <a:close/>
                </a:path>
                <a:path w="1037589" h="273684">
                  <a:moveTo>
                    <a:pt x="437408" y="21695"/>
                  </a:moveTo>
                  <a:lnTo>
                    <a:pt x="377305" y="21695"/>
                  </a:lnTo>
                  <a:lnTo>
                    <a:pt x="377305" y="35768"/>
                  </a:lnTo>
                  <a:lnTo>
                    <a:pt x="437408" y="35768"/>
                  </a:lnTo>
                  <a:lnTo>
                    <a:pt x="437408" y="21695"/>
                  </a:lnTo>
                  <a:close/>
                </a:path>
                <a:path w="1037589" h="273684">
                  <a:moveTo>
                    <a:pt x="338019" y="150259"/>
                  </a:moveTo>
                  <a:lnTo>
                    <a:pt x="309635" y="150834"/>
                  </a:lnTo>
                  <a:lnTo>
                    <a:pt x="270293" y="150990"/>
                  </a:lnTo>
                  <a:lnTo>
                    <a:pt x="274984" y="180601"/>
                  </a:lnTo>
                  <a:lnTo>
                    <a:pt x="313267" y="180308"/>
                  </a:lnTo>
                  <a:lnTo>
                    <a:pt x="355207" y="178916"/>
                  </a:lnTo>
                  <a:lnTo>
                    <a:pt x="398960" y="175654"/>
                  </a:lnTo>
                  <a:lnTo>
                    <a:pt x="442686" y="169754"/>
                  </a:lnTo>
                  <a:lnTo>
                    <a:pt x="441697" y="160958"/>
                  </a:lnTo>
                  <a:lnTo>
                    <a:pt x="338019" y="160958"/>
                  </a:lnTo>
                  <a:lnTo>
                    <a:pt x="338019" y="150259"/>
                  </a:lnTo>
                  <a:close/>
                </a:path>
                <a:path w="1037589" h="273684">
                  <a:moveTo>
                    <a:pt x="377305" y="148739"/>
                  </a:moveTo>
                  <a:lnTo>
                    <a:pt x="352605" y="149964"/>
                  </a:lnTo>
                  <a:lnTo>
                    <a:pt x="338019" y="150259"/>
                  </a:lnTo>
                  <a:lnTo>
                    <a:pt x="338019" y="160958"/>
                  </a:lnTo>
                  <a:lnTo>
                    <a:pt x="377305" y="160958"/>
                  </a:lnTo>
                  <a:lnTo>
                    <a:pt x="377305" y="148739"/>
                  </a:lnTo>
                  <a:close/>
                </a:path>
                <a:path w="1037589" h="273684">
                  <a:moveTo>
                    <a:pt x="439754" y="143660"/>
                  </a:moveTo>
                  <a:lnTo>
                    <a:pt x="396784" y="147774"/>
                  </a:lnTo>
                  <a:lnTo>
                    <a:pt x="377305" y="148739"/>
                  </a:lnTo>
                  <a:lnTo>
                    <a:pt x="377305" y="160958"/>
                  </a:lnTo>
                  <a:lnTo>
                    <a:pt x="441697" y="160958"/>
                  </a:lnTo>
                  <a:lnTo>
                    <a:pt x="439754" y="143660"/>
                  </a:lnTo>
                  <a:close/>
                </a:path>
                <a:path w="1037589" h="273684">
                  <a:moveTo>
                    <a:pt x="338019" y="135466"/>
                  </a:moveTo>
                  <a:lnTo>
                    <a:pt x="338019" y="150259"/>
                  </a:lnTo>
                  <a:lnTo>
                    <a:pt x="352605" y="149964"/>
                  </a:lnTo>
                  <a:lnTo>
                    <a:pt x="377305" y="148739"/>
                  </a:lnTo>
                  <a:lnTo>
                    <a:pt x="377305" y="137503"/>
                  </a:lnTo>
                  <a:lnTo>
                    <a:pt x="357662" y="137503"/>
                  </a:lnTo>
                  <a:lnTo>
                    <a:pt x="338019" y="135466"/>
                  </a:lnTo>
                  <a:close/>
                </a:path>
                <a:path w="1037589" h="273684">
                  <a:moveTo>
                    <a:pt x="377305" y="123137"/>
                  </a:moveTo>
                  <a:lnTo>
                    <a:pt x="338019" y="123137"/>
                  </a:lnTo>
                  <a:lnTo>
                    <a:pt x="338019" y="135466"/>
                  </a:lnTo>
                  <a:lnTo>
                    <a:pt x="357662" y="137503"/>
                  </a:lnTo>
                  <a:lnTo>
                    <a:pt x="377305" y="135466"/>
                  </a:lnTo>
                  <a:lnTo>
                    <a:pt x="377305" y="123137"/>
                  </a:lnTo>
                  <a:close/>
                </a:path>
                <a:path w="1037589" h="273684">
                  <a:moveTo>
                    <a:pt x="377305" y="135466"/>
                  </a:moveTo>
                  <a:lnTo>
                    <a:pt x="357662" y="137503"/>
                  </a:lnTo>
                  <a:lnTo>
                    <a:pt x="377305" y="137503"/>
                  </a:lnTo>
                  <a:lnTo>
                    <a:pt x="377305" y="135466"/>
                  </a:lnTo>
                  <a:close/>
                </a:path>
                <a:path w="1037589" h="273684">
                  <a:moveTo>
                    <a:pt x="410108" y="123137"/>
                  </a:moveTo>
                  <a:lnTo>
                    <a:pt x="377305" y="123137"/>
                  </a:lnTo>
                  <a:lnTo>
                    <a:pt x="377305" y="135466"/>
                  </a:lnTo>
                  <a:lnTo>
                    <a:pt x="385267" y="134640"/>
                  </a:lnTo>
                  <a:lnTo>
                    <a:pt x="406551" y="126472"/>
                  </a:lnTo>
                  <a:lnTo>
                    <a:pt x="410108" y="123137"/>
                  </a:lnTo>
                  <a:close/>
                </a:path>
                <a:path w="1037589" h="273684">
                  <a:moveTo>
                    <a:pt x="357662" y="55998"/>
                  </a:moveTo>
                  <a:lnTo>
                    <a:pt x="330057" y="58902"/>
                  </a:lnTo>
                  <a:lnTo>
                    <a:pt x="308773" y="67139"/>
                  </a:lnTo>
                  <a:lnTo>
                    <a:pt x="295076" y="79993"/>
                  </a:lnTo>
                  <a:lnTo>
                    <a:pt x="290230" y="96750"/>
                  </a:lnTo>
                  <a:lnTo>
                    <a:pt x="295076" y="113632"/>
                  </a:lnTo>
                  <a:lnTo>
                    <a:pt x="308773" y="126472"/>
                  </a:lnTo>
                  <a:lnTo>
                    <a:pt x="330057" y="134640"/>
                  </a:lnTo>
                  <a:lnTo>
                    <a:pt x="338019" y="135466"/>
                  </a:lnTo>
                  <a:lnTo>
                    <a:pt x="338019" y="123137"/>
                  </a:lnTo>
                  <a:lnTo>
                    <a:pt x="410108" y="123137"/>
                  </a:lnTo>
                  <a:lnTo>
                    <a:pt x="420248" y="113632"/>
                  </a:lnTo>
                  <a:lnTo>
                    <a:pt x="420802" y="111703"/>
                  </a:lnTo>
                  <a:lnTo>
                    <a:pt x="357662" y="111703"/>
                  </a:lnTo>
                  <a:lnTo>
                    <a:pt x="345275" y="110727"/>
                  </a:lnTo>
                  <a:lnTo>
                    <a:pt x="335746" y="107855"/>
                  </a:lnTo>
                  <a:lnTo>
                    <a:pt x="329626" y="103168"/>
                  </a:lnTo>
                  <a:lnTo>
                    <a:pt x="327464" y="96750"/>
                  </a:lnTo>
                  <a:lnTo>
                    <a:pt x="329626" y="90209"/>
                  </a:lnTo>
                  <a:lnTo>
                    <a:pt x="335746" y="85536"/>
                  </a:lnTo>
                  <a:lnTo>
                    <a:pt x="345275" y="82733"/>
                  </a:lnTo>
                  <a:lnTo>
                    <a:pt x="357662" y="81798"/>
                  </a:lnTo>
                  <a:lnTo>
                    <a:pt x="420770" y="81798"/>
                  </a:lnTo>
                  <a:lnTo>
                    <a:pt x="420248" y="79993"/>
                  </a:lnTo>
                  <a:lnTo>
                    <a:pt x="406551" y="67139"/>
                  </a:lnTo>
                  <a:lnTo>
                    <a:pt x="385267" y="58902"/>
                  </a:lnTo>
                  <a:lnTo>
                    <a:pt x="357662" y="55998"/>
                  </a:lnTo>
                  <a:close/>
                </a:path>
                <a:path w="1037589" h="273684">
                  <a:moveTo>
                    <a:pt x="420770" y="81798"/>
                  </a:moveTo>
                  <a:lnTo>
                    <a:pt x="357662" y="81798"/>
                  </a:lnTo>
                  <a:lnTo>
                    <a:pt x="370173" y="82733"/>
                  </a:lnTo>
                  <a:lnTo>
                    <a:pt x="379688" y="85536"/>
                  </a:lnTo>
                  <a:lnTo>
                    <a:pt x="385739" y="90209"/>
                  </a:lnTo>
                  <a:lnTo>
                    <a:pt x="387860" y="96750"/>
                  </a:lnTo>
                  <a:lnTo>
                    <a:pt x="385739" y="103168"/>
                  </a:lnTo>
                  <a:lnTo>
                    <a:pt x="379688" y="107855"/>
                  </a:lnTo>
                  <a:lnTo>
                    <a:pt x="370173" y="110727"/>
                  </a:lnTo>
                  <a:lnTo>
                    <a:pt x="357662" y="111703"/>
                  </a:lnTo>
                  <a:lnTo>
                    <a:pt x="420802" y="111703"/>
                  </a:lnTo>
                  <a:lnTo>
                    <a:pt x="425095" y="96750"/>
                  </a:lnTo>
                  <a:lnTo>
                    <a:pt x="420770" y="81798"/>
                  </a:lnTo>
                  <a:close/>
                </a:path>
                <a:path w="1037589" h="273684">
                  <a:moveTo>
                    <a:pt x="495166" y="2052"/>
                  </a:moveTo>
                  <a:lnTo>
                    <a:pt x="455879" y="2052"/>
                  </a:lnTo>
                  <a:lnTo>
                    <a:pt x="455879" y="185879"/>
                  </a:lnTo>
                  <a:lnTo>
                    <a:pt x="495166" y="185879"/>
                  </a:lnTo>
                  <a:lnTo>
                    <a:pt x="495166" y="2052"/>
                  </a:lnTo>
                  <a:close/>
                </a:path>
                <a:path w="1037589" h="273684">
                  <a:moveTo>
                    <a:pt x="495166" y="196433"/>
                  </a:moveTo>
                  <a:lnTo>
                    <a:pt x="307527" y="196433"/>
                  </a:lnTo>
                  <a:lnTo>
                    <a:pt x="307527" y="226338"/>
                  </a:lnTo>
                  <a:lnTo>
                    <a:pt x="455879" y="226338"/>
                  </a:lnTo>
                  <a:lnTo>
                    <a:pt x="455879" y="273248"/>
                  </a:lnTo>
                  <a:lnTo>
                    <a:pt x="495166" y="273248"/>
                  </a:lnTo>
                  <a:lnTo>
                    <a:pt x="495166" y="196433"/>
                  </a:lnTo>
                  <a:close/>
                </a:path>
                <a:path w="1037589" h="273684">
                  <a:moveTo>
                    <a:pt x="582805" y="25800"/>
                  </a:moveTo>
                  <a:lnTo>
                    <a:pt x="546157" y="25800"/>
                  </a:lnTo>
                  <a:lnTo>
                    <a:pt x="546157" y="209040"/>
                  </a:lnTo>
                  <a:lnTo>
                    <a:pt x="653463" y="209040"/>
                  </a:lnTo>
                  <a:lnTo>
                    <a:pt x="653463" y="177963"/>
                  </a:lnTo>
                  <a:lnTo>
                    <a:pt x="582805" y="177963"/>
                  </a:lnTo>
                  <a:lnTo>
                    <a:pt x="582805" y="117273"/>
                  </a:lnTo>
                  <a:lnTo>
                    <a:pt x="653463" y="117273"/>
                  </a:lnTo>
                  <a:lnTo>
                    <a:pt x="653463" y="86782"/>
                  </a:lnTo>
                  <a:lnTo>
                    <a:pt x="582805" y="86782"/>
                  </a:lnTo>
                  <a:lnTo>
                    <a:pt x="582805" y="25800"/>
                  </a:lnTo>
                  <a:close/>
                </a:path>
                <a:path w="1037589" h="273684">
                  <a:moveTo>
                    <a:pt x="653463" y="117273"/>
                  </a:moveTo>
                  <a:lnTo>
                    <a:pt x="617401" y="117273"/>
                  </a:lnTo>
                  <a:lnTo>
                    <a:pt x="617401" y="177963"/>
                  </a:lnTo>
                  <a:lnTo>
                    <a:pt x="653463" y="177963"/>
                  </a:lnTo>
                  <a:lnTo>
                    <a:pt x="653463" y="117273"/>
                  </a:lnTo>
                  <a:close/>
                </a:path>
                <a:path w="1037589" h="273684">
                  <a:moveTo>
                    <a:pt x="653463" y="25800"/>
                  </a:moveTo>
                  <a:lnTo>
                    <a:pt x="617401" y="25800"/>
                  </a:lnTo>
                  <a:lnTo>
                    <a:pt x="617401" y="86782"/>
                  </a:lnTo>
                  <a:lnTo>
                    <a:pt x="653463" y="86782"/>
                  </a:lnTo>
                  <a:lnTo>
                    <a:pt x="653463" y="25800"/>
                  </a:lnTo>
                  <a:close/>
                </a:path>
                <a:path w="1037589" h="273684">
                  <a:moveTo>
                    <a:pt x="771909" y="1759"/>
                  </a:moveTo>
                  <a:lnTo>
                    <a:pt x="734675" y="1759"/>
                  </a:lnTo>
                  <a:lnTo>
                    <a:pt x="734675" y="273248"/>
                  </a:lnTo>
                  <a:lnTo>
                    <a:pt x="771909" y="273248"/>
                  </a:lnTo>
                  <a:lnTo>
                    <a:pt x="771909" y="136624"/>
                  </a:lnTo>
                  <a:lnTo>
                    <a:pt x="746402" y="136624"/>
                  </a:lnTo>
                  <a:lnTo>
                    <a:pt x="746402" y="105253"/>
                  </a:lnTo>
                  <a:lnTo>
                    <a:pt x="771909" y="105253"/>
                  </a:lnTo>
                  <a:lnTo>
                    <a:pt x="771909" y="1759"/>
                  </a:lnTo>
                  <a:close/>
                </a:path>
                <a:path w="1037589" h="273684">
                  <a:moveTo>
                    <a:pt x="711806" y="5863"/>
                  </a:moveTo>
                  <a:lnTo>
                    <a:pt x="675158" y="5863"/>
                  </a:lnTo>
                  <a:lnTo>
                    <a:pt x="675158" y="260934"/>
                  </a:lnTo>
                  <a:lnTo>
                    <a:pt x="711806" y="260934"/>
                  </a:lnTo>
                  <a:lnTo>
                    <a:pt x="711806" y="136624"/>
                  </a:lnTo>
                  <a:lnTo>
                    <a:pt x="701252" y="136624"/>
                  </a:lnTo>
                  <a:lnTo>
                    <a:pt x="701252" y="105253"/>
                  </a:lnTo>
                  <a:lnTo>
                    <a:pt x="711806" y="105253"/>
                  </a:lnTo>
                  <a:lnTo>
                    <a:pt x="711806" y="5863"/>
                  </a:lnTo>
                  <a:close/>
                </a:path>
                <a:path w="1037589" h="273684">
                  <a:moveTo>
                    <a:pt x="711806" y="105253"/>
                  </a:moveTo>
                  <a:lnTo>
                    <a:pt x="701252" y="105253"/>
                  </a:lnTo>
                  <a:lnTo>
                    <a:pt x="701252" y="136624"/>
                  </a:lnTo>
                  <a:lnTo>
                    <a:pt x="711806" y="136624"/>
                  </a:lnTo>
                  <a:lnTo>
                    <a:pt x="711806" y="105253"/>
                  </a:lnTo>
                  <a:close/>
                </a:path>
                <a:path w="1037589" h="273684">
                  <a:moveTo>
                    <a:pt x="734675" y="105253"/>
                  </a:moveTo>
                  <a:lnTo>
                    <a:pt x="711806" y="105253"/>
                  </a:lnTo>
                  <a:lnTo>
                    <a:pt x="711806" y="136624"/>
                  </a:lnTo>
                  <a:lnTo>
                    <a:pt x="734675" y="136624"/>
                  </a:lnTo>
                  <a:lnTo>
                    <a:pt x="734675" y="105253"/>
                  </a:lnTo>
                  <a:close/>
                </a:path>
                <a:path w="1037589" h="273684">
                  <a:moveTo>
                    <a:pt x="771909" y="105253"/>
                  </a:moveTo>
                  <a:lnTo>
                    <a:pt x="746402" y="105253"/>
                  </a:lnTo>
                  <a:lnTo>
                    <a:pt x="746402" y="136624"/>
                  </a:lnTo>
                  <a:lnTo>
                    <a:pt x="771909" y="136624"/>
                  </a:lnTo>
                  <a:lnTo>
                    <a:pt x="771909" y="105253"/>
                  </a:lnTo>
                  <a:close/>
                </a:path>
                <a:path w="1037589" h="273684">
                  <a:moveTo>
                    <a:pt x="945452" y="161544"/>
                  </a:moveTo>
                  <a:lnTo>
                    <a:pt x="907860" y="165374"/>
                  </a:lnTo>
                  <a:lnTo>
                    <a:pt x="878899" y="176350"/>
                  </a:lnTo>
                  <a:lnTo>
                    <a:pt x="860272" y="193703"/>
                  </a:lnTo>
                  <a:lnTo>
                    <a:pt x="853685" y="216663"/>
                  </a:lnTo>
                  <a:lnTo>
                    <a:pt x="860272" y="239669"/>
                  </a:lnTo>
                  <a:lnTo>
                    <a:pt x="878899" y="257123"/>
                  </a:lnTo>
                  <a:lnTo>
                    <a:pt x="907860" y="268199"/>
                  </a:lnTo>
                  <a:lnTo>
                    <a:pt x="945452" y="272075"/>
                  </a:lnTo>
                  <a:lnTo>
                    <a:pt x="983044" y="268199"/>
                  </a:lnTo>
                  <a:lnTo>
                    <a:pt x="1012005" y="257123"/>
                  </a:lnTo>
                  <a:lnTo>
                    <a:pt x="1028588" y="241584"/>
                  </a:lnTo>
                  <a:lnTo>
                    <a:pt x="945452" y="241584"/>
                  </a:lnTo>
                  <a:lnTo>
                    <a:pt x="923183" y="240040"/>
                  </a:lnTo>
                  <a:lnTo>
                    <a:pt x="906495" y="235390"/>
                  </a:lnTo>
                  <a:lnTo>
                    <a:pt x="896018" y="227607"/>
                  </a:lnTo>
                  <a:lnTo>
                    <a:pt x="892385" y="216663"/>
                  </a:lnTo>
                  <a:lnTo>
                    <a:pt x="896018" y="205673"/>
                  </a:lnTo>
                  <a:lnTo>
                    <a:pt x="906495" y="197789"/>
                  </a:lnTo>
                  <a:lnTo>
                    <a:pt x="923183" y="193039"/>
                  </a:lnTo>
                  <a:lnTo>
                    <a:pt x="945452" y="191449"/>
                  </a:lnTo>
                  <a:lnTo>
                    <a:pt x="1028212" y="191449"/>
                  </a:lnTo>
                  <a:lnTo>
                    <a:pt x="1012005" y="176350"/>
                  </a:lnTo>
                  <a:lnTo>
                    <a:pt x="983044" y="165374"/>
                  </a:lnTo>
                  <a:lnTo>
                    <a:pt x="945452" y="161544"/>
                  </a:lnTo>
                  <a:close/>
                </a:path>
                <a:path w="1037589" h="273684">
                  <a:moveTo>
                    <a:pt x="1028212" y="191449"/>
                  </a:moveTo>
                  <a:lnTo>
                    <a:pt x="945452" y="191449"/>
                  </a:lnTo>
                  <a:lnTo>
                    <a:pt x="967890" y="193039"/>
                  </a:lnTo>
                  <a:lnTo>
                    <a:pt x="984665" y="197789"/>
                  </a:lnTo>
                  <a:lnTo>
                    <a:pt x="995174" y="205673"/>
                  </a:lnTo>
                  <a:lnTo>
                    <a:pt x="998811" y="216663"/>
                  </a:lnTo>
                  <a:lnTo>
                    <a:pt x="995174" y="227607"/>
                  </a:lnTo>
                  <a:lnTo>
                    <a:pt x="984665" y="235390"/>
                  </a:lnTo>
                  <a:lnTo>
                    <a:pt x="967890" y="240040"/>
                  </a:lnTo>
                  <a:lnTo>
                    <a:pt x="945452" y="241584"/>
                  </a:lnTo>
                  <a:lnTo>
                    <a:pt x="1028588" y="241584"/>
                  </a:lnTo>
                  <a:lnTo>
                    <a:pt x="1030631" y="239669"/>
                  </a:lnTo>
                  <a:lnTo>
                    <a:pt x="1037219" y="216663"/>
                  </a:lnTo>
                  <a:lnTo>
                    <a:pt x="1030631" y="193703"/>
                  </a:lnTo>
                  <a:lnTo>
                    <a:pt x="1028212" y="191449"/>
                  </a:lnTo>
                  <a:close/>
                </a:path>
                <a:path w="1037589" h="273684">
                  <a:moveTo>
                    <a:pt x="935190" y="20229"/>
                  </a:moveTo>
                  <a:lnTo>
                    <a:pt x="907924" y="20229"/>
                  </a:lnTo>
                  <a:lnTo>
                    <a:pt x="907924" y="38993"/>
                  </a:lnTo>
                  <a:lnTo>
                    <a:pt x="902358" y="69164"/>
                  </a:lnTo>
                  <a:lnTo>
                    <a:pt x="884946" y="95431"/>
                  </a:lnTo>
                  <a:lnTo>
                    <a:pt x="854615" y="117081"/>
                  </a:lnTo>
                  <a:lnTo>
                    <a:pt x="810294" y="133399"/>
                  </a:lnTo>
                  <a:lnTo>
                    <a:pt x="825539" y="164183"/>
                  </a:lnTo>
                  <a:lnTo>
                    <a:pt x="879673" y="142556"/>
                  </a:lnTo>
                  <a:lnTo>
                    <a:pt x="918442" y="111446"/>
                  </a:lnTo>
                  <a:lnTo>
                    <a:pt x="938944" y="75641"/>
                  </a:lnTo>
                  <a:lnTo>
                    <a:pt x="939002" y="51307"/>
                  </a:lnTo>
                  <a:lnTo>
                    <a:pt x="935190" y="51307"/>
                  </a:lnTo>
                  <a:lnTo>
                    <a:pt x="935190" y="20229"/>
                  </a:lnTo>
                  <a:close/>
                </a:path>
                <a:path w="1037589" h="273684">
                  <a:moveTo>
                    <a:pt x="1035459" y="1759"/>
                  </a:moveTo>
                  <a:lnTo>
                    <a:pt x="996466" y="1759"/>
                  </a:lnTo>
                  <a:lnTo>
                    <a:pt x="996466" y="158026"/>
                  </a:lnTo>
                  <a:lnTo>
                    <a:pt x="1035459" y="158026"/>
                  </a:lnTo>
                  <a:lnTo>
                    <a:pt x="1035459" y="131933"/>
                  </a:lnTo>
                  <a:lnTo>
                    <a:pt x="1000570" y="131933"/>
                  </a:lnTo>
                  <a:lnTo>
                    <a:pt x="1000570" y="100855"/>
                  </a:lnTo>
                  <a:lnTo>
                    <a:pt x="1035459" y="100855"/>
                  </a:lnTo>
                  <a:lnTo>
                    <a:pt x="1035459" y="75641"/>
                  </a:lnTo>
                  <a:lnTo>
                    <a:pt x="1002623" y="75641"/>
                  </a:lnTo>
                  <a:lnTo>
                    <a:pt x="1002623" y="44564"/>
                  </a:lnTo>
                  <a:lnTo>
                    <a:pt x="1035459" y="44564"/>
                  </a:lnTo>
                  <a:lnTo>
                    <a:pt x="1035459" y="1759"/>
                  </a:lnTo>
                  <a:close/>
                </a:path>
                <a:path w="1037589" h="273684">
                  <a:moveTo>
                    <a:pt x="996466" y="100855"/>
                  </a:moveTo>
                  <a:lnTo>
                    <a:pt x="936949" y="100855"/>
                  </a:lnTo>
                  <a:lnTo>
                    <a:pt x="936949" y="131933"/>
                  </a:lnTo>
                  <a:lnTo>
                    <a:pt x="996466" y="131933"/>
                  </a:lnTo>
                  <a:lnTo>
                    <a:pt x="996466" y="100855"/>
                  </a:lnTo>
                  <a:close/>
                </a:path>
                <a:path w="1037589" h="273684">
                  <a:moveTo>
                    <a:pt x="1035459" y="100855"/>
                  </a:moveTo>
                  <a:lnTo>
                    <a:pt x="1000570" y="100855"/>
                  </a:lnTo>
                  <a:lnTo>
                    <a:pt x="1000570" y="131933"/>
                  </a:lnTo>
                  <a:lnTo>
                    <a:pt x="1035459" y="131933"/>
                  </a:lnTo>
                  <a:lnTo>
                    <a:pt x="1035459" y="100855"/>
                  </a:lnTo>
                  <a:close/>
                </a:path>
                <a:path w="1037589" h="273684">
                  <a:moveTo>
                    <a:pt x="996466" y="44564"/>
                  </a:moveTo>
                  <a:lnTo>
                    <a:pt x="945800" y="44564"/>
                  </a:lnTo>
                  <a:lnTo>
                    <a:pt x="941764" y="70717"/>
                  </a:lnTo>
                  <a:lnTo>
                    <a:pt x="939002" y="75541"/>
                  </a:lnTo>
                  <a:lnTo>
                    <a:pt x="996466" y="75641"/>
                  </a:lnTo>
                  <a:lnTo>
                    <a:pt x="996466" y="44564"/>
                  </a:lnTo>
                  <a:close/>
                </a:path>
                <a:path w="1037589" h="273684">
                  <a:moveTo>
                    <a:pt x="1035459" y="44564"/>
                  </a:moveTo>
                  <a:lnTo>
                    <a:pt x="1002623" y="44564"/>
                  </a:lnTo>
                  <a:lnTo>
                    <a:pt x="1002623" y="75641"/>
                  </a:lnTo>
                  <a:lnTo>
                    <a:pt x="1035459" y="75641"/>
                  </a:lnTo>
                  <a:lnTo>
                    <a:pt x="1035459" y="44564"/>
                  </a:lnTo>
                  <a:close/>
                </a:path>
                <a:path w="1037589" h="273684">
                  <a:moveTo>
                    <a:pt x="945800" y="44564"/>
                  </a:moveTo>
                  <a:lnTo>
                    <a:pt x="939002" y="44564"/>
                  </a:lnTo>
                  <a:lnTo>
                    <a:pt x="939002" y="75541"/>
                  </a:lnTo>
                  <a:lnTo>
                    <a:pt x="941764" y="70717"/>
                  </a:lnTo>
                  <a:lnTo>
                    <a:pt x="945800" y="44564"/>
                  </a:lnTo>
                  <a:close/>
                </a:path>
                <a:path w="1037589" h="273684">
                  <a:moveTo>
                    <a:pt x="907924" y="20229"/>
                  </a:moveTo>
                  <a:lnTo>
                    <a:pt x="825246" y="20229"/>
                  </a:lnTo>
                  <a:lnTo>
                    <a:pt x="825246" y="51307"/>
                  </a:lnTo>
                  <a:lnTo>
                    <a:pt x="905652" y="51307"/>
                  </a:lnTo>
                  <a:lnTo>
                    <a:pt x="907924" y="38993"/>
                  </a:lnTo>
                  <a:lnTo>
                    <a:pt x="907924" y="20229"/>
                  </a:lnTo>
                  <a:close/>
                </a:path>
                <a:path w="1037589" h="273684">
                  <a:moveTo>
                    <a:pt x="949556" y="20229"/>
                  </a:moveTo>
                  <a:lnTo>
                    <a:pt x="935190" y="20229"/>
                  </a:lnTo>
                  <a:lnTo>
                    <a:pt x="935190" y="51307"/>
                  </a:lnTo>
                  <a:lnTo>
                    <a:pt x="939002" y="51307"/>
                  </a:lnTo>
                  <a:lnTo>
                    <a:pt x="939002" y="44564"/>
                  </a:lnTo>
                  <a:lnTo>
                    <a:pt x="945800" y="44564"/>
                  </a:lnTo>
                  <a:lnTo>
                    <a:pt x="949556" y="202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1579" y="1497336"/>
              <a:ext cx="8795543" cy="74447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161902" y="7266794"/>
              <a:ext cx="1435100" cy="1309370"/>
            </a:xfrm>
            <a:custGeom>
              <a:avLst/>
              <a:gdLst/>
              <a:ahLst/>
              <a:cxnLst/>
              <a:rect l="l" t="t" r="r" b="b"/>
              <a:pathLst>
                <a:path w="1435100" h="1309370">
                  <a:moveTo>
                    <a:pt x="104709" y="654430"/>
                  </a:moveTo>
                  <a:lnTo>
                    <a:pt x="0" y="654430"/>
                  </a:lnTo>
                  <a:lnTo>
                    <a:pt x="1800" y="701167"/>
                  </a:lnTo>
                  <a:lnTo>
                    <a:pt x="7122" y="747016"/>
                  </a:lnTo>
                  <a:lnTo>
                    <a:pt x="15843" y="791869"/>
                  </a:lnTo>
                  <a:lnTo>
                    <a:pt x="27843" y="835612"/>
                  </a:lnTo>
                  <a:lnTo>
                    <a:pt x="42999" y="878137"/>
                  </a:lnTo>
                  <a:lnTo>
                    <a:pt x="61191" y="919332"/>
                  </a:lnTo>
                  <a:lnTo>
                    <a:pt x="82296" y="959086"/>
                  </a:lnTo>
                  <a:lnTo>
                    <a:pt x="106195" y="997288"/>
                  </a:lnTo>
                  <a:lnTo>
                    <a:pt x="132764" y="1033829"/>
                  </a:lnTo>
                  <a:lnTo>
                    <a:pt x="161884" y="1068597"/>
                  </a:lnTo>
                  <a:lnTo>
                    <a:pt x="193432" y="1101481"/>
                  </a:lnTo>
                  <a:lnTo>
                    <a:pt x="227287" y="1132371"/>
                  </a:lnTo>
                  <a:lnTo>
                    <a:pt x="263328" y="1161155"/>
                  </a:lnTo>
                  <a:lnTo>
                    <a:pt x="301434" y="1187724"/>
                  </a:lnTo>
                  <a:lnTo>
                    <a:pt x="341482" y="1211967"/>
                  </a:lnTo>
                  <a:lnTo>
                    <a:pt x="383352" y="1233772"/>
                  </a:lnTo>
                  <a:lnTo>
                    <a:pt x="426923" y="1253029"/>
                  </a:lnTo>
                  <a:lnTo>
                    <a:pt x="472072" y="1269627"/>
                  </a:lnTo>
                  <a:lnTo>
                    <a:pt x="518679" y="1283456"/>
                  </a:lnTo>
                  <a:lnTo>
                    <a:pt x="566622" y="1294404"/>
                  </a:lnTo>
                  <a:lnTo>
                    <a:pt x="615780" y="1302361"/>
                  </a:lnTo>
                  <a:lnTo>
                    <a:pt x="666032" y="1307217"/>
                  </a:lnTo>
                  <a:lnTo>
                    <a:pt x="717256" y="1308860"/>
                  </a:lnTo>
                  <a:lnTo>
                    <a:pt x="717256" y="1204151"/>
                  </a:lnTo>
                  <a:lnTo>
                    <a:pt x="665767" y="1202266"/>
                  </a:lnTo>
                  <a:lnTo>
                    <a:pt x="615652" y="1196718"/>
                  </a:lnTo>
                  <a:lnTo>
                    <a:pt x="567050" y="1187668"/>
                  </a:lnTo>
                  <a:lnTo>
                    <a:pt x="520095" y="1175279"/>
                  </a:lnTo>
                  <a:lnTo>
                    <a:pt x="474927" y="1159710"/>
                  </a:lnTo>
                  <a:lnTo>
                    <a:pt x="431680" y="1141124"/>
                  </a:lnTo>
                  <a:lnTo>
                    <a:pt x="390493" y="1119682"/>
                  </a:lnTo>
                  <a:lnTo>
                    <a:pt x="351502" y="1095545"/>
                  </a:lnTo>
                  <a:lnTo>
                    <a:pt x="314843" y="1068874"/>
                  </a:lnTo>
                  <a:lnTo>
                    <a:pt x="280655" y="1039831"/>
                  </a:lnTo>
                  <a:lnTo>
                    <a:pt x="249073" y="1008578"/>
                  </a:lnTo>
                  <a:lnTo>
                    <a:pt x="220234" y="975275"/>
                  </a:lnTo>
                  <a:lnTo>
                    <a:pt x="194275" y="940084"/>
                  </a:lnTo>
                  <a:lnTo>
                    <a:pt x="171334" y="903166"/>
                  </a:lnTo>
                  <a:lnTo>
                    <a:pt x="151547" y="864682"/>
                  </a:lnTo>
                  <a:lnTo>
                    <a:pt x="135050" y="824795"/>
                  </a:lnTo>
                  <a:lnTo>
                    <a:pt x="121981" y="783664"/>
                  </a:lnTo>
                  <a:lnTo>
                    <a:pt x="112477" y="741453"/>
                  </a:lnTo>
                  <a:lnTo>
                    <a:pt x="106674" y="698321"/>
                  </a:lnTo>
                  <a:lnTo>
                    <a:pt x="104709" y="654430"/>
                  </a:lnTo>
                  <a:close/>
                </a:path>
                <a:path w="1435100" h="1309370">
                  <a:moveTo>
                    <a:pt x="717256" y="0"/>
                  </a:moveTo>
                  <a:lnTo>
                    <a:pt x="717256" y="104708"/>
                  </a:lnTo>
                  <a:lnTo>
                    <a:pt x="768745" y="106593"/>
                  </a:lnTo>
                  <a:lnTo>
                    <a:pt x="818860" y="112142"/>
                  </a:lnTo>
                  <a:lnTo>
                    <a:pt x="867462" y="121191"/>
                  </a:lnTo>
                  <a:lnTo>
                    <a:pt x="914416" y="133581"/>
                  </a:lnTo>
                  <a:lnTo>
                    <a:pt x="959585" y="149149"/>
                  </a:lnTo>
                  <a:lnTo>
                    <a:pt x="1002831" y="167735"/>
                  </a:lnTo>
                  <a:lnTo>
                    <a:pt x="1044019" y="189178"/>
                  </a:lnTo>
                  <a:lnTo>
                    <a:pt x="1083010" y="213315"/>
                  </a:lnTo>
                  <a:lnTo>
                    <a:pt x="1119668" y="239985"/>
                  </a:lnTo>
                  <a:lnTo>
                    <a:pt x="1153857" y="269028"/>
                  </a:lnTo>
                  <a:lnTo>
                    <a:pt x="1185439" y="300282"/>
                  </a:lnTo>
                  <a:lnTo>
                    <a:pt x="1214278" y="333585"/>
                  </a:lnTo>
                  <a:lnTo>
                    <a:pt x="1240236" y="368776"/>
                  </a:lnTo>
                  <a:lnTo>
                    <a:pt x="1263178" y="405694"/>
                  </a:lnTo>
                  <a:lnTo>
                    <a:pt x="1282965" y="444177"/>
                  </a:lnTo>
                  <a:lnTo>
                    <a:pt x="1299462" y="484065"/>
                  </a:lnTo>
                  <a:lnTo>
                    <a:pt x="1312531" y="525195"/>
                  </a:lnTo>
                  <a:lnTo>
                    <a:pt x="1322035" y="567407"/>
                  </a:lnTo>
                  <a:lnTo>
                    <a:pt x="1327838" y="610539"/>
                  </a:lnTo>
                  <a:lnTo>
                    <a:pt x="1329803" y="654430"/>
                  </a:lnTo>
                  <a:lnTo>
                    <a:pt x="1327838" y="698321"/>
                  </a:lnTo>
                  <a:lnTo>
                    <a:pt x="1322035" y="741453"/>
                  </a:lnTo>
                  <a:lnTo>
                    <a:pt x="1312531" y="783664"/>
                  </a:lnTo>
                  <a:lnTo>
                    <a:pt x="1299462" y="824795"/>
                  </a:lnTo>
                  <a:lnTo>
                    <a:pt x="1282965" y="864682"/>
                  </a:lnTo>
                  <a:lnTo>
                    <a:pt x="1263178" y="903166"/>
                  </a:lnTo>
                  <a:lnTo>
                    <a:pt x="1240236" y="940084"/>
                  </a:lnTo>
                  <a:lnTo>
                    <a:pt x="1214278" y="975275"/>
                  </a:lnTo>
                  <a:lnTo>
                    <a:pt x="1185439" y="1008578"/>
                  </a:lnTo>
                  <a:lnTo>
                    <a:pt x="1153857" y="1039831"/>
                  </a:lnTo>
                  <a:lnTo>
                    <a:pt x="1119668" y="1068874"/>
                  </a:lnTo>
                  <a:lnTo>
                    <a:pt x="1083010" y="1095545"/>
                  </a:lnTo>
                  <a:lnTo>
                    <a:pt x="1044019" y="1119682"/>
                  </a:lnTo>
                  <a:lnTo>
                    <a:pt x="1002831" y="1141124"/>
                  </a:lnTo>
                  <a:lnTo>
                    <a:pt x="959585" y="1159710"/>
                  </a:lnTo>
                  <a:lnTo>
                    <a:pt x="914416" y="1175279"/>
                  </a:lnTo>
                  <a:lnTo>
                    <a:pt x="867462" y="1187668"/>
                  </a:lnTo>
                  <a:lnTo>
                    <a:pt x="818860" y="1196718"/>
                  </a:lnTo>
                  <a:lnTo>
                    <a:pt x="768745" y="1202266"/>
                  </a:lnTo>
                  <a:lnTo>
                    <a:pt x="717256" y="1204151"/>
                  </a:lnTo>
                  <a:lnTo>
                    <a:pt x="717256" y="1308860"/>
                  </a:lnTo>
                  <a:lnTo>
                    <a:pt x="768479" y="1307217"/>
                  </a:lnTo>
                  <a:lnTo>
                    <a:pt x="818730" y="1302361"/>
                  </a:lnTo>
                  <a:lnTo>
                    <a:pt x="867888" y="1294404"/>
                  </a:lnTo>
                  <a:lnTo>
                    <a:pt x="915831" y="1283456"/>
                  </a:lnTo>
                  <a:lnTo>
                    <a:pt x="962438" y="1269627"/>
                  </a:lnTo>
                  <a:lnTo>
                    <a:pt x="1007588" y="1253029"/>
                  </a:lnTo>
                  <a:lnTo>
                    <a:pt x="1051158" y="1233772"/>
                  </a:lnTo>
                  <a:lnTo>
                    <a:pt x="1093028" y="1211967"/>
                  </a:lnTo>
                  <a:lnTo>
                    <a:pt x="1133157" y="1187668"/>
                  </a:lnTo>
                  <a:lnTo>
                    <a:pt x="1171182" y="1161155"/>
                  </a:lnTo>
                  <a:lnTo>
                    <a:pt x="1207223" y="1132371"/>
                  </a:lnTo>
                  <a:lnTo>
                    <a:pt x="1241078" y="1101481"/>
                  </a:lnTo>
                  <a:lnTo>
                    <a:pt x="1272626" y="1068597"/>
                  </a:lnTo>
                  <a:lnTo>
                    <a:pt x="1301746" y="1033829"/>
                  </a:lnTo>
                  <a:lnTo>
                    <a:pt x="1328316" y="997288"/>
                  </a:lnTo>
                  <a:lnTo>
                    <a:pt x="1352214" y="959086"/>
                  </a:lnTo>
                  <a:lnTo>
                    <a:pt x="1373320" y="919332"/>
                  </a:lnTo>
                  <a:lnTo>
                    <a:pt x="1391511" y="878137"/>
                  </a:lnTo>
                  <a:lnTo>
                    <a:pt x="1406667" y="835612"/>
                  </a:lnTo>
                  <a:lnTo>
                    <a:pt x="1418667" y="791869"/>
                  </a:lnTo>
                  <a:lnTo>
                    <a:pt x="1427388" y="747016"/>
                  </a:lnTo>
                  <a:lnTo>
                    <a:pt x="1432710" y="701167"/>
                  </a:lnTo>
                  <a:lnTo>
                    <a:pt x="1434511" y="654430"/>
                  </a:lnTo>
                  <a:lnTo>
                    <a:pt x="1432710" y="607693"/>
                  </a:lnTo>
                  <a:lnTo>
                    <a:pt x="1427388" y="561843"/>
                  </a:lnTo>
                  <a:lnTo>
                    <a:pt x="1418667" y="516991"/>
                  </a:lnTo>
                  <a:lnTo>
                    <a:pt x="1406667" y="473247"/>
                  </a:lnTo>
                  <a:lnTo>
                    <a:pt x="1391511" y="430723"/>
                  </a:lnTo>
                  <a:lnTo>
                    <a:pt x="1373320" y="389528"/>
                  </a:lnTo>
                  <a:lnTo>
                    <a:pt x="1352214" y="349774"/>
                  </a:lnTo>
                  <a:lnTo>
                    <a:pt x="1328316" y="311571"/>
                  </a:lnTo>
                  <a:lnTo>
                    <a:pt x="1301746" y="275031"/>
                  </a:lnTo>
                  <a:lnTo>
                    <a:pt x="1272626" y="240263"/>
                  </a:lnTo>
                  <a:lnTo>
                    <a:pt x="1241078" y="207379"/>
                  </a:lnTo>
                  <a:lnTo>
                    <a:pt x="1207223" y="176489"/>
                  </a:lnTo>
                  <a:lnTo>
                    <a:pt x="1171182" y="147704"/>
                  </a:lnTo>
                  <a:lnTo>
                    <a:pt x="1133077" y="121135"/>
                  </a:lnTo>
                  <a:lnTo>
                    <a:pt x="1093028" y="96893"/>
                  </a:lnTo>
                  <a:lnTo>
                    <a:pt x="1051158" y="75088"/>
                  </a:lnTo>
                  <a:lnTo>
                    <a:pt x="1007588" y="55831"/>
                  </a:lnTo>
                  <a:lnTo>
                    <a:pt x="962438" y="39233"/>
                  </a:lnTo>
                  <a:lnTo>
                    <a:pt x="915831" y="25404"/>
                  </a:lnTo>
                  <a:lnTo>
                    <a:pt x="867888" y="14456"/>
                  </a:lnTo>
                  <a:lnTo>
                    <a:pt x="818730" y="6498"/>
                  </a:lnTo>
                  <a:lnTo>
                    <a:pt x="768479" y="1643"/>
                  </a:lnTo>
                  <a:lnTo>
                    <a:pt x="717256" y="0"/>
                  </a:lnTo>
                  <a:close/>
                </a:path>
                <a:path w="1435100" h="1309370">
                  <a:moveTo>
                    <a:pt x="717255" y="0"/>
                  </a:moveTo>
                  <a:lnTo>
                    <a:pt x="666032" y="1643"/>
                  </a:lnTo>
                  <a:lnTo>
                    <a:pt x="615780" y="6498"/>
                  </a:lnTo>
                  <a:lnTo>
                    <a:pt x="566622" y="14456"/>
                  </a:lnTo>
                  <a:lnTo>
                    <a:pt x="518679" y="25404"/>
                  </a:lnTo>
                  <a:lnTo>
                    <a:pt x="472072" y="39233"/>
                  </a:lnTo>
                  <a:lnTo>
                    <a:pt x="426923" y="55831"/>
                  </a:lnTo>
                  <a:lnTo>
                    <a:pt x="383352" y="75088"/>
                  </a:lnTo>
                  <a:lnTo>
                    <a:pt x="341482" y="96893"/>
                  </a:lnTo>
                  <a:lnTo>
                    <a:pt x="301354" y="121191"/>
                  </a:lnTo>
                  <a:lnTo>
                    <a:pt x="263328" y="147704"/>
                  </a:lnTo>
                  <a:lnTo>
                    <a:pt x="227287" y="176489"/>
                  </a:lnTo>
                  <a:lnTo>
                    <a:pt x="193432" y="207379"/>
                  </a:lnTo>
                  <a:lnTo>
                    <a:pt x="161884" y="240263"/>
                  </a:lnTo>
                  <a:lnTo>
                    <a:pt x="132764" y="275031"/>
                  </a:lnTo>
                  <a:lnTo>
                    <a:pt x="106195" y="311571"/>
                  </a:lnTo>
                  <a:lnTo>
                    <a:pt x="82296" y="349774"/>
                  </a:lnTo>
                  <a:lnTo>
                    <a:pt x="61191" y="389528"/>
                  </a:lnTo>
                  <a:lnTo>
                    <a:pt x="42999" y="430723"/>
                  </a:lnTo>
                  <a:lnTo>
                    <a:pt x="27843" y="473247"/>
                  </a:lnTo>
                  <a:lnTo>
                    <a:pt x="15843" y="516991"/>
                  </a:lnTo>
                  <a:lnTo>
                    <a:pt x="7122" y="561843"/>
                  </a:lnTo>
                  <a:lnTo>
                    <a:pt x="1800" y="607693"/>
                  </a:lnTo>
                  <a:lnTo>
                    <a:pt x="0" y="654430"/>
                  </a:lnTo>
                  <a:lnTo>
                    <a:pt x="104709" y="654430"/>
                  </a:lnTo>
                  <a:lnTo>
                    <a:pt x="106674" y="610539"/>
                  </a:lnTo>
                  <a:lnTo>
                    <a:pt x="112477" y="567407"/>
                  </a:lnTo>
                  <a:lnTo>
                    <a:pt x="121981" y="525195"/>
                  </a:lnTo>
                  <a:lnTo>
                    <a:pt x="135050" y="484065"/>
                  </a:lnTo>
                  <a:lnTo>
                    <a:pt x="151547" y="444177"/>
                  </a:lnTo>
                  <a:lnTo>
                    <a:pt x="171334" y="405694"/>
                  </a:lnTo>
                  <a:lnTo>
                    <a:pt x="194275" y="368776"/>
                  </a:lnTo>
                  <a:lnTo>
                    <a:pt x="220234" y="333585"/>
                  </a:lnTo>
                  <a:lnTo>
                    <a:pt x="249073" y="300282"/>
                  </a:lnTo>
                  <a:lnTo>
                    <a:pt x="280655" y="269028"/>
                  </a:lnTo>
                  <a:lnTo>
                    <a:pt x="314843" y="239985"/>
                  </a:lnTo>
                  <a:lnTo>
                    <a:pt x="351502" y="213315"/>
                  </a:lnTo>
                  <a:lnTo>
                    <a:pt x="390493" y="189178"/>
                  </a:lnTo>
                  <a:lnTo>
                    <a:pt x="431680" y="167735"/>
                  </a:lnTo>
                  <a:lnTo>
                    <a:pt x="474927" y="149149"/>
                  </a:lnTo>
                  <a:lnTo>
                    <a:pt x="520095" y="133581"/>
                  </a:lnTo>
                  <a:lnTo>
                    <a:pt x="567050" y="121191"/>
                  </a:lnTo>
                  <a:lnTo>
                    <a:pt x="615652" y="112142"/>
                  </a:lnTo>
                  <a:lnTo>
                    <a:pt x="665767" y="106593"/>
                  </a:lnTo>
                  <a:lnTo>
                    <a:pt x="717256" y="104708"/>
                  </a:lnTo>
                  <a:lnTo>
                    <a:pt x="717255" y="0"/>
                  </a:lnTo>
                  <a:close/>
                </a:path>
              </a:pathLst>
            </a:custGeom>
            <a:solidFill>
              <a:srgbClr val="D1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913" y="3581042"/>
              <a:ext cx="5361093" cy="53610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92535"/>
            <a:chOff x="0" y="0"/>
            <a:chExt cx="20104100" cy="113925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095845" cy="11308715"/>
            </a:xfrm>
            <a:custGeom>
              <a:avLst/>
              <a:gdLst/>
              <a:ahLst/>
              <a:cxnLst/>
              <a:rect l="l" t="t" r="r" b="b"/>
              <a:pathLst>
                <a:path w="20095845" h="11308715">
                  <a:moveTo>
                    <a:pt x="0" y="11308556"/>
                  </a:moveTo>
                  <a:lnTo>
                    <a:pt x="0" y="0"/>
                  </a:lnTo>
                  <a:lnTo>
                    <a:pt x="20095685" y="0"/>
                  </a:lnTo>
                  <a:lnTo>
                    <a:pt x="20095685" y="11308556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113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"/>
              <a:ext cx="20104100" cy="11392535"/>
            </a:xfrm>
            <a:custGeom>
              <a:avLst/>
              <a:gdLst/>
              <a:ahLst/>
              <a:cxnLst/>
              <a:rect l="l" t="t" r="r" b="b"/>
              <a:pathLst>
                <a:path w="20104100" h="11392535">
                  <a:moveTo>
                    <a:pt x="826503" y="11392319"/>
                  </a:moveTo>
                  <a:lnTo>
                    <a:pt x="751535" y="11341519"/>
                  </a:lnTo>
                  <a:lnTo>
                    <a:pt x="678561" y="11290719"/>
                  </a:lnTo>
                  <a:lnTo>
                    <a:pt x="642848" y="11265319"/>
                  </a:lnTo>
                  <a:lnTo>
                    <a:pt x="607656" y="11239919"/>
                  </a:lnTo>
                  <a:lnTo>
                    <a:pt x="572998" y="11214519"/>
                  </a:lnTo>
                  <a:lnTo>
                    <a:pt x="538873" y="11176419"/>
                  </a:lnTo>
                  <a:lnTo>
                    <a:pt x="505307" y="11151019"/>
                  </a:lnTo>
                  <a:lnTo>
                    <a:pt x="472300" y="11125619"/>
                  </a:lnTo>
                  <a:lnTo>
                    <a:pt x="439864" y="11087519"/>
                  </a:lnTo>
                  <a:lnTo>
                    <a:pt x="408012" y="11062119"/>
                  </a:lnTo>
                  <a:lnTo>
                    <a:pt x="376732" y="11024019"/>
                  </a:lnTo>
                  <a:lnTo>
                    <a:pt x="346062" y="10998619"/>
                  </a:lnTo>
                  <a:lnTo>
                    <a:pt x="315988" y="10960519"/>
                  </a:lnTo>
                  <a:lnTo>
                    <a:pt x="286537" y="10922419"/>
                  </a:lnTo>
                  <a:lnTo>
                    <a:pt x="257695" y="10897019"/>
                  </a:lnTo>
                  <a:lnTo>
                    <a:pt x="229501" y="10858919"/>
                  </a:lnTo>
                  <a:lnTo>
                    <a:pt x="201942" y="10820819"/>
                  </a:lnTo>
                  <a:lnTo>
                    <a:pt x="175018" y="10782719"/>
                  </a:lnTo>
                  <a:lnTo>
                    <a:pt x="148767" y="10757319"/>
                  </a:lnTo>
                  <a:lnTo>
                    <a:pt x="123190" y="10719219"/>
                  </a:lnTo>
                  <a:lnTo>
                    <a:pt x="98272" y="10681119"/>
                  </a:lnTo>
                  <a:lnTo>
                    <a:pt x="74053" y="10643019"/>
                  </a:lnTo>
                  <a:lnTo>
                    <a:pt x="50520" y="10604919"/>
                  </a:lnTo>
                  <a:lnTo>
                    <a:pt x="27686" y="10566819"/>
                  </a:lnTo>
                  <a:lnTo>
                    <a:pt x="5575" y="10528719"/>
                  </a:lnTo>
                  <a:lnTo>
                    <a:pt x="0" y="10516019"/>
                  </a:lnTo>
                  <a:lnTo>
                    <a:pt x="0" y="11392319"/>
                  </a:lnTo>
                  <a:lnTo>
                    <a:pt x="826503" y="11392319"/>
                  </a:lnTo>
                  <a:close/>
                </a:path>
                <a:path w="20104100" h="11392535">
                  <a:moveTo>
                    <a:pt x="9727387" y="9373019"/>
                  </a:moveTo>
                  <a:lnTo>
                    <a:pt x="9727133" y="9309519"/>
                  </a:lnTo>
                  <a:lnTo>
                    <a:pt x="9726371" y="9246019"/>
                  </a:lnTo>
                  <a:lnTo>
                    <a:pt x="9725088" y="9182519"/>
                  </a:lnTo>
                  <a:lnTo>
                    <a:pt x="9723310" y="9119019"/>
                  </a:lnTo>
                  <a:lnTo>
                    <a:pt x="9721024" y="9055519"/>
                  </a:lnTo>
                  <a:lnTo>
                    <a:pt x="9718230" y="8992019"/>
                  </a:lnTo>
                  <a:lnTo>
                    <a:pt x="9714941" y="8928519"/>
                  </a:lnTo>
                  <a:lnTo>
                    <a:pt x="9711157" y="8865019"/>
                  </a:lnTo>
                  <a:lnTo>
                    <a:pt x="9706864" y="8814219"/>
                  </a:lnTo>
                  <a:lnTo>
                    <a:pt x="9702089" y="8750719"/>
                  </a:lnTo>
                  <a:lnTo>
                    <a:pt x="9696818" y="8687219"/>
                  </a:lnTo>
                  <a:lnTo>
                    <a:pt x="9691052" y="8623719"/>
                  </a:lnTo>
                  <a:lnTo>
                    <a:pt x="9684791" y="8560219"/>
                  </a:lnTo>
                  <a:lnTo>
                    <a:pt x="9678060" y="8496719"/>
                  </a:lnTo>
                  <a:lnTo>
                    <a:pt x="9670834" y="8433219"/>
                  </a:lnTo>
                  <a:lnTo>
                    <a:pt x="9663125" y="8382419"/>
                  </a:lnTo>
                  <a:lnTo>
                    <a:pt x="9654934" y="8318919"/>
                  </a:lnTo>
                  <a:lnTo>
                    <a:pt x="9646260" y="8255419"/>
                  </a:lnTo>
                  <a:lnTo>
                    <a:pt x="9637116" y="8191919"/>
                  </a:lnTo>
                  <a:lnTo>
                    <a:pt x="9627489" y="8128419"/>
                  </a:lnTo>
                  <a:lnTo>
                    <a:pt x="9617392" y="8077619"/>
                  </a:lnTo>
                  <a:lnTo>
                    <a:pt x="9606826" y="8014119"/>
                  </a:lnTo>
                  <a:lnTo>
                    <a:pt x="9595790" y="7950619"/>
                  </a:lnTo>
                  <a:lnTo>
                    <a:pt x="9584284" y="7899819"/>
                  </a:lnTo>
                  <a:lnTo>
                    <a:pt x="9572320" y="7836319"/>
                  </a:lnTo>
                  <a:lnTo>
                    <a:pt x="9559887" y="7772819"/>
                  </a:lnTo>
                  <a:lnTo>
                    <a:pt x="9546996" y="7709319"/>
                  </a:lnTo>
                  <a:lnTo>
                    <a:pt x="9533636" y="7658519"/>
                  </a:lnTo>
                  <a:lnTo>
                    <a:pt x="9519831" y="7595019"/>
                  </a:lnTo>
                  <a:lnTo>
                    <a:pt x="9505556" y="7544219"/>
                  </a:lnTo>
                  <a:lnTo>
                    <a:pt x="9490837" y="7480719"/>
                  </a:lnTo>
                  <a:lnTo>
                    <a:pt x="9475660" y="7417219"/>
                  </a:lnTo>
                  <a:lnTo>
                    <a:pt x="9460039" y="7366419"/>
                  </a:lnTo>
                  <a:lnTo>
                    <a:pt x="9443974" y="7302919"/>
                  </a:lnTo>
                  <a:lnTo>
                    <a:pt x="9427451" y="7252119"/>
                  </a:lnTo>
                  <a:lnTo>
                    <a:pt x="9410497" y="7188619"/>
                  </a:lnTo>
                  <a:lnTo>
                    <a:pt x="9393098" y="7125119"/>
                  </a:lnTo>
                  <a:lnTo>
                    <a:pt x="9375254" y="7074319"/>
                  </a:lnTo>
                  <a:lnTo>
                    <a:pt x="9356979" y="7010819"/>
                  </a:lnTo>
                  <a:lnTo>
                    <a:pt x="9338259" y="6960019"/>
                  </a:lnTo>
                  <a:lnTo>
                    <a:pt x="9319108" y="6896519"/>
                  </a:lnTo>
                  <a:lnTo>
                    <a:pt x="9299524" y="6845719"/>
                  </a:lnTo>
                  <a:lnTo>
                    <a:pt x="9279509" y="6794919"/>
                  </a:lnTo>
                  <a:lnTo>
                    <a:pt x="9259075" y="6731419"/>
                  </a:lnTo>
                  <a:lnTo>
                    <a:pt x="9238209" y="6680619"/>
                  </a:lnTo>
                  <a:lnTo>
                    <a:pt x="9216911" y="6617119"/>
                  </a:lnTo>
                  <a:lnTo>
                    <a:pt x="9195206" y="6566319"/>
                  </a:lnTo>
                  <a:lnTo>
                    <a:pt x="9173070" y="6515519"/>
                  </a:lnTo>
                  <a:lnTo>
                    <a:pt x="9150515" y="6452019"/>
                  </a:lnTo>
                  <a:lnTo>
                    <a:pt x="9127553" y="6401219"/>
                  </a:lnTo>
                  <a:lnTo>
                    <a:pt x="9104173" y="6350419"/>
                  </a:lnTo>
                  <a:lnTo>
                    <a:pt x="9080373" y="6286919"/>
                  </a:lnTo>
                  <a:lnTo>
                    <a:pt x="9056167" y="6236119"/>
                  </a:lnTo>
                  <a:lnTo>
                    <a:pt x="9031554" y="6185319"/>
                  </a:lnTo>
                  <a:lnTo>
                    <a:pt x="9006535" y="6134519"/>
                  </a:lnTo>
                  <a:lnTo>
                    <a:pt x="8981110" y="6071019"/>
                  </a:lnTo>
                  <a:lnTo>
                    <a:pt x="8955278" y="6020219"/>
                  </a:lnTo>
                  <a:lnTo>
                    <a:pt x="8929052" y="5969419"/>
                  </a:lnTo>
                  <a:lnTo>
                    <a:pt x="8902421" y="5918619"/>
                  </a:lnTo>
                  <a:lnTo>
                    <a:pt x="8875395" y="5867819"/>
                  </a:lnTo>
                  <a:lnTo>
                    <a:pt x="8847976" y="5817019"/>
                  </a:lnTo>
                  <a:lnTo>
                    <a:pt x="8820163" y="5753519"/>
                  </a:lnTo>
                  <a:lnTo>
                    <a:pt x="8791969" y="5702719"/>
                  </a:lnTo>
                  <a:lnTo>
                    <a:pt x="8763368" y="5651919"/>
                  </a:lnTo>
                  <a:lnTo>
                    <a:pt x="8734400" y="5601119"/>
                  </a:lnTo>
                  <a:lnTo>
                    <a:pt x="8705037" y="5550319"/>
                  </a:lnTo>
                  <a:lnTo>
                    <a:pt x="8675281" y="5499519"/>
                  </a:lnTo>
                  <a:lnTo>
                    <a:pt x="8645157" y="5448719"/>
                  </a:lnTo>
                  <a:lnTo>
                    <a:pt x="8614651" y="5397919"/>
                  </a:lnTo>
                  <a:lnTo>
                    <a:pt x="8583765" y="5347119"/>
                  </a:lnTo>
                  <a:lnTo>
                    <a:pt x="8552510" y="5296319"/>
                  </a:lnTo>
                  <a:lnTo>
                    <a:pt x="8520874" y="5245519"/>
                  </a:lnTo>
                  <a:lnTo>
                    <a:pt x="8488870" y="5207419"/>
                  </a:lnTo>
                  <a:lnTo>
                    <a:pt x="8456498" y="5156619"/>
                  </a:lnTo>
                  <a:lnTo>
                    <a:pt x="8423758" y="5105819"/>
                  </a:lnTo>
                  <a:lnTo>
                    <a:pt x="8390649" y="5055019"/>
                  </a:lnTo>
                  <a:lnTo>
                    <a:pt x="8357184" y="5004219"/>
                  </a:lnTo>
                  <a:lnTo>
                    <a:pt x="8323351" y="4953419"/>
                  </a:lnTo>
                  <a:lnTo>
                    <a:pt x="8289163" y="4915319"/>
                  </a:lnTo>
                  <a:lnTo>
                    <a:pt x="8254619" y="4864519"/>
                  </a:lnTo>
                  <a:lnTo>
                    <a:pt x="8219719" y="4813719"/>
                  </a:lnTo>
                  <a:lnTo>
                    <a:pt x="8184464" y="4775619"/>
                  </a:lnTo>
                  <a:lnTo>
                    <a:pt x="8148853" y="4724819"/>
                  </a:lnTo>
                  <a:lnTo>
                    <a:pt x="8112900" y="4674019"/>
                  </a:lnTo>
                  <a:lnTo>
                    <a:pt x="8076590" y="4635919"/>
                  </a:lnTo>
                  <a:lnTo>
                    <a:pt x="8039938" y="4585119"/>
                  </a:lnTo>
                  <a:lnTo>
                    <a:pt x="8002943" y="4534319"/>
                  </a:lnTo>
                  <a:lnTo>
                    <a:pt x="7965605" y="4496219"/>
                  </a:lnTo>
                  <a:lnTo>
                    <a:pt x="7927924" y="4445419"/>
                  </a:lnTo>
                  <a:lnTo>
                    <a:pt x="7889913" y="4407319"/>
                  </a:lnTo>
                  <a:lnTo>
                    <a:pt x="7851559" y="4356519"/>
                  </a:lnTo>
                  <a:lnTo>
                    <a:pt x="7812887" y="4318419"/>
                  </a:lnTo>
                  <a:lnTo>
                    <a:pt x="7773860" y="4267619"/>
                  </a:lnTo>
                  <a:lnTo>
                    <a:pt x="7734516" y="4229519"/>
                  </a:lnTo>
                  <a:lnTo>
                    <a:pt x="7694841" y="4178719"/>
                  </a:lnTo>
                  <a:lnTo>
                    <a:pt x="7614526" y="4102519"/>
                  </a:lnTo>
                  <a:lnTo>
                    <a:pt x="7573873" y="4051719"/>
                  </a:lnTo>
                  <a:lnTo>
                    <a:pt x="7491616" y="3975519"/>
                  </a:lnTo>
                  <a:lnTo>
                    <a:pt x="7450023" y="3937419"/>
                  </a:lnTo>
                  <a:lnTo>
                    <a:pt x="7408100" y="3886619"/>
                  </a:lnTo>
                  <a:lnTo>
                    <a:pt x="7280491" y="3772319"/>
                  </a:lnTo>
                  <a:lnTo>
                    <a:pt x="7150125" y="3658019"/>
                  </a:lnTo>
                  <a:lnTo>
                    <a:pt x="7106056" y="3619919"/>
                  </a:lnTo>
                  <a:lnTo>
                    <a:pt x="7061695" y="3569119"/>
                  </a:lnTo>
                  <a:lnTo>
                    <a:pt x="7017042" y="3531019"/>
                  </a:lnTo>
                  <a:lnTo>
                    <a:pt x="6972097" y="3505619"/>
                  </a:lnTo>
                  <a:lnTo>
                    <a:pt x="6835495" y="3391319"/>
                  </a:lnTo>
                  <a:lnTo>
                    <a:pt x="6696316" y="3277019"/>
                  </a:lnTo>
                  <a:lnTo>
                    <a:pt x="6649352" y="3251619"/>
                  </a:lnTo>
                  <a:lnTo>
                    <a:pt x="6506807" y="3137319"/>
                  </a:lnTo>
                  <a:lnTo>
                    <a:pt x="6458750" y="3111919"/>
                  </a:lnTo>
                  <a:lnTo>
                    <a:pt x="6361811" y="3035719"/>
                  </a:lnTo>
                  <a:lnTo>
                    <a:pt x="6312941" y="3010319"/>
                  </a:lnTo>
                  <a:lnTo>
                    <a:pt x="6263805" y="2972219"/>
                  </a:lnTo>
                  <a:lnTo>
                    <a:pt x="6214402" y="2946819"/>
                  </a:lnTo>
                  <a:lnTo>
                    <a:pt x="6164745" y="2908719"/>
                  </a:lnTo>
                  <a:lnTo>
                    <a:pt x="6114821" y="2883319"/>
                  </a:lnTo>
                  <a:lnTo>
                    <a:pt x="6064656" y="2845219"/>
                  </a:lnTo>
                  <a:lnTo>
                    <a:pt x="5963526" y="2794419"/>
                  </a:lnTo>
                  <a:lnTo>
                    <a:pt x="5912599" y="2756319"/>
                  </a:lnTo>
                  <a:lnTo>
                    <a:pt x="5809970" y="2705519"/>
                  </a:lnTo>
                  <a:lnTo>
                    <a:pt x="5758294" y="2667419"/>
                  </a:lnTo>
                  <a:lnTo>
                    <a:pt x="5282450" y="2438819"/>
                  </a:lnTo>
                  <a:lnTo>
                    <a:pt x="4954956" y="2286419"/>
                  </a:lnTo>
                  <a:lnTo>
                    <a:pt x="4899622" y="2273719"/>
                  </a:lnTo>
                  <a:lnTo>
                    <a:pt x="4788293" y="2222919"/>
                  </a:lnTo>
                  <a:lnTo>
                    <a:pt x="4732325" y="2210219"/>
                  </a:lnTo>
                  <a:lnTo>
                    <a:pt x="4619764" y="2159419"/>
                  </a:lnTo>
                  <a:lnTo>
                    <a:pt x="4563173" y="2146719"/>
                  </a:lnTo>
                  <a:lnTo>
                    <a:pt x="4506392" y="2121319"/>
                  </a:lnTo>
                  <a:lnTo>
                    <a:pt x="4449407" y="2108619"/>
                  </a:lnTo>
                  <a:lnTo>
                    <a:pt x="4392219" y="2083219"/>
                  </a:lnTo>
                  <a:lnTo>
                    <a:pt x="4277271" y="2057819"/>
                  </a:lnTo>
                  <a:lnTo>
                    <a:pt x="4219511" y="2032419"/>
                  </a:lnTo>
                  <a:lnTo>
                    <a:pt x="4045115" y="1994319"/>
                  </a:lnTo>
                  <a:lnTo>
                    <a:pt x="3986606" y="1968919"/>
                  </a:lnTo>
                  <a:lnTo>
                    <a:pt x="3391966" y="1841919"/>
                  </a:lnTo>
                  <a:lnTo>
                    <a:pt x="3331578" y="1841919"/>
                  </a:lnTo>
                  <a:lnTo>
                    <a:pt x="3149485" y="1803819"/>
                  </a:lnTo>
                  <a:lnTo>
                    <a:pt x="3088475" y="1803819"/>
                  </a:lnTo>
                  <a:lnTo>
                    <a:pt x="3027311" y="1791119"/>
                  </a:lnTo>
                  <a:lnTo>
                    <a:pt x="2965996" y="1791119"/>
                  </a:lnTo>
                  <a:lnTo>
                    <a:pt x="2904540" y="1778419"/>
                  </a:lnTo>
                  <a:lnTo>
                    <a:pt x="2842945" y="1778419"/>
                  </a:lnTo>
                  <a:lnTo>
                    <a:pt x="2781198" y="1765719"/>
                  </a:lnTo>
                  <a:lnTo>
                    <a:pt x="2719311" y="1765719"/>
                  </a:lnTo>
                  <a:lnTo>
                    <a:pt x="2657284" y="1753019"/>
                  </a:lnTo>
                  <a:lnTo>
                    <a:pt x="2532811" y="1753019"/>
                  </a:lnTo>
                  <a:lnTo>
                    <a:pt x="2470378" y="1740319"/>
                  </a:lnTo>
                  <a:lnTo>
                    <a:pt x="2093074" y="1740319"/>
                  </a:lnTo>
                  <a:lnTo>
                    <a:pt x="1715782" y="1740319"/>
                  </a:lnTo>
                  <a:lnTo>
                    <a:pt x="1653336" y="1753019"/>
                  </a:lnTo>
                  <a:lnTo>
                    <a:pt x="1528876" y="1753019"/>
                  </a:lnTo>
                  <a:lnTo>
                    <a:pt x="1466850" y="1765719"/>
                  </a:lnTo>
                  <a:lnTo>
                    <a:pt x="1404962" y="1765719"/>
                  </a:lnTo>
                  <a:lnTo>
                    <a:pt x="1343215" y="1778419"/>
                  </a:lnTo>
                  <a:lnTo>
                    <a:pt x="1281620" y="1778419"/>
                  </a:lnTo>
                  <a:lnTo>
                    <a:pt x="1220152" y="1791119"/>
                  </a:lnTo>
                  <a:lnTo>
                    <a:pt x="1158849" y="1791119"/>
                  </a:lnTo>
                  <a:lnTo>
                    <a:pt x="1097686" y="1803819"/>
                  </a:lnTo>
                  <a:lnTo>
                    <a:pt x="1036675" y="1803819"/>
                  </a:lnTo>
                  <a:lnTo>
                    <a:pt x="854583" y="1841919"/>
                  </a:lnTo>
                  <a:lnTo>
                    <a:pt x="794194" y="1841919"/>
                  </a:lnTo>
                  <a:lnTo>
                    <a:pt x="199555" y="1968919"/>
                  </a:lnTo>
                  <a:lnTo>
                    <a:pt x="141046" y="1994319"/>
                  </a:lnTo>
                  <a:lnTo>
                    <a:pt x="24587" y="2019719"/>
                  </a:lnTo>
                  <a:lnTo>
                    <a:pt x="0" y="2032419"/>
                  </a:lnTo>
                  <a:lnTo>
                    <a:pt x="0" y="8230019"/>
                  </a:lnTo>
                  <a:lnTo>
                    <a:pt x="5575" y="8217319"/>
                  </a:lnTo>
                  <a:lnTo>
                    <a:pt x="27686" y="8179219"/>
                  </a:lnTo>
                  <a:lnTo>
                    <a:pt x="50520" y="8141119"/>
                  </a:lnTo>
                  <a:lnTo>
                    <a:pt x="74053" y="8103019"/>
                  </a:lnTo>
                  <a:lnTo>
                    <a:pt x="98272" y="8064919"/>
                  </a:lnTo>
                  <a:lnTo>
                    <a:pt x="123190" y="8026819"/>
                  </a:lnTo>
                  <a:lnTo>
                    <a:pt x="148767" y="7988719"/>
                  </a:lnTo>
                  <a:lnTo>
                    <a:pt x="175018" y="7950619"/>
                  </a:lnTo>
                  <a:lnTo>
                    <a:pt x="201942" y="7925219"/>
                  </a:lnTo>
                  <a:lnTo>
                    <a:pt x="229501" y="7887119"/>
                  </a:lnTo>
                  <a:lnTo>
                    <a:pt x="257695" y="7849019"/>
                  </a:lnTo>
                  <a:lnTo>
                    <a:pt x="286537" y="7810919"/>
                  </a:lnTo>
                  <a:lnTo>
                    <a:pt x="315988" y="7785519"/>
                  </a:lnTo>
                  <a:lnTo>
                    <a:pt x="346062" y="7747419"/>
                  </a:lnTo>
                  <a:lnTo>
                    <a:pt x="376732" y="7722019"/>
                  </a:lnTo>
                  <a:lnTo>
                    <a:pt x="408012" y="7683919"/>
                  </a:lnTo>
                  <a:lnTo>
                    <a:pt x="439864" y="7658519"/>
                  </a:lnTo>
                  <a:lnTo>
                    <a:pt x="472300" y="7620419"/>
                  </a:lnTo>
                  <a:lnTo>
                    <a:pt x="505307" y="7595019"/>
                  </a:lnTo>
                  <a:lnTo>
                    <a:pt x="538873" y="7569619"/>
                  </a:lnTo>
                  <a:lnTo>
                    <a:pt x="572998" y="7531519"/>
                  </a:lnTo>
                  <a:lnTo>
                    <a:pt x="607656" y="7506119"/>
                  </a:lnTo>
                  <a:lnTo>
                    <a:pt x="642848" y="7480719"/>
                  </a:lnTo>
                  <a:lnTo>
                    <a:pt x="678561" y="7455319"/>
                  </a:lnTo>
                  <a:lnTo>
                    <a:pt x="751535" y="7404519"/>
                  </a:lnTo>
                  <a:lnTo>
                    <a:pt x="826503" y="7353719"/>
                  </a:lnTo>
                  <a:lnTo>
                    <a:pt x="903376" y="7302919"/>
                  </a:lnTo>
                  <a:lnTo>
                    <a:pt x="942517" y="7277519"/>
                  </a:lnTo>
                  <a:lnTo>
                    <a:pt x="982116" y="7264819"/>
                  </a:lnTo>
                  <a:lnTo>
                    <a:pt x="1022146" y="7239419"/>
                  </a:lnTo>
                  <a:lnTo>
                    <a:pt x="1062621" y="7226719"/>
                  </a:lnTo>
                  <a:lnTo>
                    <a:pt x="1103515" y="7201319"/>
                  </a:lnTo>
                  <a:lnTo>
                    <a:pt x="1144828" y="7188619"/>
                  </a:lnTo>
                  <a:lnTo>
                    <a:pt x="1186561" y="7163219"/>
                  </a:lnTo>
                  <a:lnTo>
                    <a:pt x="1271193" y="7137819"/>
                  </a:lnTo>
                  <a:lnTo>
                    <a:pt x="1314094" y="7112419"/>
                  </a:lnTo>
                  <a:lnTo>
                    <a:pt x="1533982" y="7048919"/>
                  </a:lnTo>
                  <a:lnTo>
                    <a:pt x="1578978" y="7048919"/>
                  </a:lnTo>
                  <a:lnTo>
                    <a:pt x="1669923" y="7023519"/>
                  </a:lnTo>
                  <a:lnTo>
                    <a:pt x="1715858" y="7023519"/>
                  </a:lnTo>
                  <a:lnTo>
                    <a:pt x="1762086" y="7010819"/>
                  </a:lnTo>
                  <a:lnTo>
                    <a:pt x="1808581" y="7010819"/>
                  </a:lnTo>
                  <a:lnTo>
                    <a:pt x="1855368" y="6998119"/>
                  </a:lnTo>
                  <a:lnTo>
                    <a:pt x="1949716" y="6998119"/>
                  </a:lnTo>
                  <a:lnTo>
                    <a:pt x="1997265" y="6985419"/>
                  </a:lnTo>
                  <a:lnTo>
                    <a:pt x="2093074" y="6985419"/>
                  </a:lnTo>
                  <a:lnTo>
                    <a:pt x="2188895" y="6985419"/>
                  </a:lnTo>
                  <a:lnTo>
                    <a:pt x="2236444" y="6998119"/>
                  </a:lnTo>
                  <a:lnTo>
                    <a:pt x="2330793" y="6998119"/>
                  </a:lnTo>
                  <a:lnTo>
                    <a:pt x="2377567" y="7010819"/>
                  </a:lnTo>
                  <a:lnTo>
                    <a:pt x="2424074" y="7010819"/>
                  </a:lnTo>
                  <a:lnTo>
                    <a:pt x="2470302" y="7023519"/>
                  </a:lnTo>
                  <a:lnTo>
                    <a:pt x="2516225" y="7023519"/>
                  </a:lnTo>
                  <a:lnTo>
                    <a:pt x="2607183" y="7048919"/>
                  </a:lnTo>
                  <a:lnTo>
                    <a:pt x="2652179" y="7048919"/>
                  </a:lnTo>
                  <a:lnTo>
                    <a:pt x="2872067" y="7112419"/>
                  </a:lnTo>
                  <a:lnTo>
                    <a:pt x="2914967" y="7137819"/>
                  </a:lnTo>
                  <a:lnTo>
                    <a:pt x="2999600" y="7163219"/>
                  </a:lnTo>
                  <a:lnTo>
                    <a:pt x="3041332" y="7188619"/>
                  </a:lnTo>
                  <a:lnTo>
                    <a:pt x="3082645" y="7201319"/>
                  </a:lnTo>
                  <a:lnTo>
                    <a:pt x="3123539" y="7226719"/>
                  </a:lnTo>
                  <a:lnTo>
                    <a:pt x="3164014" y="7239419"/>
                  </a:lnTo>
                  <a:lnTo>
                    <a:pt x="3204045" y="7264819"/>
                  </a:lnTo>
                  <a:lnTo>
                    <a:pt x="3243643" y="7277519"/>
                  </a:lnTo>
                  <a:lnTo>
                    <a:pt x="3282785" y="7302919"/>
                  </a:lnTo>
                  <a:lnTo>
                    <a:pt x="3359658" y="7353719"/>
                  </a:lnTo>
                  <a:lnTo>
                    <a:pt x="3434626" y="7404519"/>
                  </a:lnTo>
                  <a:lnTo>
                    <a:pt x="3507600" y="7455319"/>
                  </a:lnTo>
                  <a:lnTo>
                    <a:pt x="3543312" y="7480719"/>
                  </a:lnTo>
                  <a:lnTo>
                    <a:pt x="3578504" y="7506119"/>
                  </a:lnTo>
                  <a:lnTo>
                    <a:pt x="3613162" y="7531519"/>
                  </a:lnTo>
                  <a:lnTo>
                    <a:pt x="3647287" y="7569619"/>
                  </a:lnTo>
                  <a:lnTo>
                    <a:pt x="3680853" y="7595019"/>
                  </a:lnTo>
                  <a:lnTo>
                    <a:pt x="3713861" y="7620419"/>
                  </a:lnTo>
                  <a:lnTo>
                    <a:pt x="3746296" y="7658519"/>
                  </a:lnTo>
                  <a:lnTo>
                    <a:pt x="3778148" y="7683919"/>
                  </a:lnTo>
                  <a:lnTo>
                    <a:pt x="3809415" y="7722019"/>
                  </a:lnTo>
                  <a:lnTo>
                    <a:pt x="3840099" y="7747419"/>
                  </a:lnTo>
                  <a:lnTo>
                    <a:pt x="3870172" y="7785519"/>
                  </a:lnTo>
                  <a:lnTo>
                    <a:pt x="3899624" y="7810919"/>
                  </a:lnTo>
                  <a:lnTo>
                    <a:pt x="3928453" y="7849019"/>
                  </a:lnTo>
                  <a:lnTo>
                    <a:pt x="3956659" y="7887119"/>
                  </a:lnTo>
                  <a:lnTo>
                    <a:pt x="3984218" y="7925219"/>
                  </a:lnTo>
                  <a:lnTo>
                    <a:pt x="4011130" y="7950619"/>
                  </a:lnTo>
                  <a:lnTo>
                    <a:pt x="4037393" y="7988719"/>
                  </a:lnTo>
                  <a:lnTo>
                    <a:pt x="4062971" y="8026819"/>
                  </a:lnTo>
                  <a:lnTo>
                    <a:pt x="4087888" y="8064919"/>
                  </a:lnTo>
                  <a:lnTo>
                    <a:pt x="4112107" y="8103019"/>
                  </a:lnTo>
                  <a:lnTo>
                    <a:pt x="4135640" y="8141119"/>
                  </a:lnTo>
                  <a:lnTo>
                    <a:pt x="4158475" y="8179219"/>
                  </a:lnTo>
                  <a:lnTo>
                    <a:pt x="4180586" y="8217319"/>
                  </a:lnTo>
                  <a:lnTo>
                    <a:pt x="4201985" y="8255419"/>
                  </a:lnTo>
                  <a:lnTo>
                    <a:pt x="4222648" y="8306219"/>
                  </a:lnTo>
                  <a:lnTo>
                    <a:pt x="4242574" y="8344319"/>
                  </a:lnTo>
                  <a:lnTo>
                    <a:pt x="4261751" y="8382419"/>
                  </a:lnTo>
                  <a:lnTo>
                    <a:pt x="4280179" y="8420519"/>
                  </a:lnTo>
                  <a:lnTo>
                    <a:pt x="4297832" y="8471319"/>
                  </a:lnTo>
                  <a:lnTo>
                    <a:pt x="4314723" y="8509419"/>
                  </a:lnTo>
                  <a:lnTo>
                    <a:pt x="4330827" y="8547519"/>
                  </a:lnTo>
                  <a:lnTo>
                    <a:pt x="4346130" y="8598319"/>
                  </a:lnTo>
                  <a:lnTo>
                    <a:pt x="4360634" y="8636419"/>
                  </a:lnTo>
                  <a:lnTo>
                    <a:pt x="4374337" y="8674519"/>
                  </a:lnTo>
                  <a:lnTo>
                    <a:pt x="4387215" y="8725319"/>
                  </a:lnTo>
                  <a:lnTo>
                    <a:pt x="4399254" y="8763419"/>
                  </a:lnTo>
                  <a:lnTo>
                    <a:pt x="4410468" y="8814219"/>
                  </a:lnTo>
                  <a:lnTo>
                    <a:pt x="4420844" y="8852319"/>
                  </a:lnTo>
                  <a:lnTo>
                    <a:pt x="4430357" y="8903119"/>
                  </a:lnTo>
                  <a:lnTo>
                    <a:pt x="4439005" y="8953919"/>
                  </a:lnTo>
                  <a:lnTo>
                    <a:pt x="4446778" y="8992019"/>
                  </a:lnTo>
                  <a:lnTo>
                    <a:pt x="4453674" y="9042819"/>
                  </a:lnTo>
                  <a:lnTo>
                    <a:pt x="4459681" y="9093619"/>
                  </a:lnTo>
                  <a:lnTo>
                    <a:pt x="4464786" y="9131719"/>
                  </a:lnTo>
                  <a:lnTo>
                    <a:pt x="4468977" y="9182519"/>
                  </a:lnTo>
                  <a:lnTo>
                    <a:pt x="4472267" y="9233319"/>
                  </a:lnTo>
                  <a:lnTo>
                    <a:pt x="4474616" y="9271419"/>
                  </a:lnTo>
                  <a:lnTo>
                    <a:pt x="4476039" y="9322219"/>
                  </a:lnTo>
                  <a:lnTo>
                    <a:pt x="4476508" y="9373019"/>
                  </a:lnTo>
                  <a:lnTo>
                    <a:pt x="4476039" y="9423819"/>
                  </a:lnTo>
                  <a:lnTo>
                    <a:pt x="4474616" y="9474619"/>
                  </a:lnTo>
                  <a:lnTo>
                    <a:pt x="4472267" y="9512719"/>
                  </a:lnTo>
                  <a:lnTo>
                    <a:pt x="4468977" y="9563519"/>
                  </a:lnTo>
                  <a:lnTo>
                    <a:pt x="4464786" y="9614319"/>
                  </a:lnTo>
                  <a:lnTo>
                    <a:pt x="4459681" y="9652419"/>
                  </a:lnTo>
                  <a:lnTo>
                    <a:pt x="4453674" y="9703219"/>
                  </a:lnTo>
                  <a:lnTo>
                    <a:pt x="4446778" y="9754019"/>
                  </a:lnTo>
                  <a:lnTo>
                    <a:pt x="4439005" y="9792119"/>
                  </a:lnTo>
                  <a:lnTo>
                    <a:pt x="4430357" y="9842919"/>
                  </a:lnTo>
                  <a:lnTo>
                    <a:pt x="4420844" y="9893719"/>
                  </a:lnTo>
                  <a:lnTo>
                    <a:pt x="4410468" y="9931819"/>
                  </a:lnTo>
                  <a:lnTo>
                    <a:pt x="4399254" y="9982619"/>
                  </a:lnTo>
                  <a:lnTo>
                    <a:pt x="4387215" y="10020719"/>
                  </a:lnTo>
                  <a:lnTo>
                    <a:pt x="4374337" y="10071519"/>
                  </a:lnTo>
                  <a:lnTo>
                    <a:pt x="4360634" y="10109619"/>
                  </a:lnTo>
                  <a:lnTo>
                    <a:pt x="4346130" y="10147719"/>
                  </a:lnTo>
                  <a:lnTo>
                    <a:pt x="4330827" y="10198519"/>
                  </a:lnTo>
                  <a:lnTo>
                    <a:pt x="4314723" y="10236619"/>
                  </a:lnTo>
                  <a:lnTo>
                    <a:pt x="4297832" y="10274719"/>
                  </a:lnTo>
                  <a:lnTo>
                    <a:pt x="4280179" y="10325519"/>
                  </a:lnTo>
                  <a:lnTo>
                    <a:pt x="4261751" y="10363619"/>
                  </a:lnTo>
                  <a:lnTo>
                    <a:pt x="4242574" y="10401719"/>
                  </a:lnTo>
                  <a:lnTo>
                    <a:pt x="4222648" y="10439819"/>
                  </a:lnTo>
                  <a:lnTo>
                    <a:pt x="4201985" y="10490619"/>
                  </a:lnTo>
                  <a:lnTo>
                    <a:pt x="4180586" y="10528719"/>
                  </a:lnTo>
                  <a:lnTo>
                    <a:pt x="4158475" y="10566819"/>
                  </a:lnTo>
                  <a:lnTo>
                    <a:pt x="4135640" y="10604919"/>
                  </a:lnTo>
                  <a:lnTo>
                    <a:pt x="4112107" y="10643019"/>
                  </a:lnTo>
                  <a:lnTo>
                    <a:pt x="4087888" y="10681119"/>
                  </a:lnTo>
                  <a:lnTo>
                    <a:pt x="4062971" y="10719219"/>
                  </a:lnTo>
                  <a:lnTo>
                    <a:pt x="4037393" y="10757319"/>
                  </a:lnTo>
                  <a:lnTo>
                    <a:pt x="4011130" y="10782719"/>
                  </a:lnTo>
                  <a:lnTo>
                    <a:pt x="3984218" y="10820819"/>
                  </a:lnTo>
                  <a:lnTo>
                    <a:pt x="3956659" y="10858919"/>
                  </a:lnTo>
                  <a:lnTo>
                    <a:pt x="3928453" y="10897019"/>
                  </a:lnTo>
                  <a:lnTo>
                    <a:pt x="3899624" y="10922419"/>
                  </a:lnTo>
                  <a:lnTo>
                    <a:pt x="3870172" y="10960519"/>
                  </a:lnTo>
                  <a:lnTo>
                    <a:pt x="3840099" y="10998619"/>
                  </a:lnTo>
                  <a:lnTo>
                    <a:pt x="3809415" y="11024019"/>
                  </a:lnTo>
                  <a:lnTo>
                    <a:pt x="3778148" y="11062119"/>
                  </a:lnTo>
                  <a:lnTo>
                    <a:pt x="3746296" y="11087519"/>
                  </a:lnTo>
                  <a:lnTo>
                    <a:pt x="3713861" y="11125619"/>
                  </a:lnTo>
                  <a:lnTo>
                    <a:pt x="3680853" y="11151019"/>
                  </a:lnTo>
                  <a:lnTo>
                    <a:pt x="3647287" y="11176419"/>
                  </a:lnTo>
                  <a:lnTo>
                    <a:pt x="3613162" y="11214519"/>
                  </a:lnTo>
                  <a:lnTo>
                    <a:pt x="3578504" y="11239919"/>
                  </a:lnTo>
                  <a:lnTo>
                    <a:pt x="3543312" y="11265319"/>
                  </a:lnTo>
                  <a:lnTo>
                    <a:pt x="3507600" y="11290719"/>
                  </a:lnTo>
                  <a:lnTo>
                    <a:pt x="3434626" y="11341519"/>
                  </a:lnTo>
                  <a:lnTo>
                    <a:pt x="3359658" y="11392319"/>
                  </a:lnTo>
                  <a:lnTo>
                    <a:pt x="9455734" y="11392319"/>
                  </a:lnTo>
                  <a:lnTo>
                    <a:pt x="9460039" y="11379619"/>
                  </a:lnTo>
                  <a:lnTo>
                    <a:pt x="9475660" y="11328819"/>
                  </a:lnTo>
                  <a:lnTo>
                    <a:pt x="9490837" y="11265319"/>
                  </a:lnTo>
                  <a:lnTo>
                    <a:pt x="9505556" y="11201819"/>
                  </a:lnTo>
                  <a:lnTo>
                    <a:pt x="9519831" y="11151019"/>
                  </a:lnTo>
                  <a:lnTo>
                    <a:pt x="9533636" y="11087519"/>
                  </a:lnTo>
                  <a:lnTo>
                    <a:pt x="9546996" y="11036719"/>
                  </a:lnTo>
                  <a:lnTo>
                    <a:pt x="9559887" y="10973219"/>
                  </a:lnTo>
                  <a:lnTo>
                    <a:pt x="9572320" y="10909719"/>
                  </a:lnTo>
                  <a:lnTo>
                    <a:pt x="9584284" y="10846219"/>
                  </a:lnTo>
                  <a:lnTo>
                    <a:pt x="9595790" y="10795419"/>
                  </a:lnTo>
                  <a:lnTo>
                    <a:pt x="9606826" y="10731919"/>
                  </a:lnTo>
                  <a:lnTo>
                    <a:pt x="9617392" y="10668419"/>
                  </a:lnTo>
                  <a:lnTo>
                    <a:pt x="9627489" y="10604919"/>
                  </a:lnTo>
                  <a:lnTo>
                    <a:pt x="9637116" y="10554119"/>
                  </a:lnTo>
                  <a:lnTo>
                    <a:pt x="9646260" y="10490619"/>
                  </a:lnTo>
                  <a:lnTo>
                    <a:pt x="9654934" y="10427119"/>
                  </a:lnTo>
                  <a:lnTo>
                    <a:pt x="9663125" y="10363619"/>
                  </a:lnTo>
                  <a:lnTo>
                    <a:pt x="9670834" y="10312819"/>
                  </a:lnTo>
                  <a:lnTo>
                    <a:pt x="9678060" y="10249319"/>
                  </a:lnTo>
                  <a:lnTo>
                    <a:pt x="9684791" y="10185819"/>
                  </a:lnTo>
                  <a:lnTo>
                    <a:pt x="9691052" y="10122319"/>
                  </a:lnTo>
                  <a:lnTo>
                    <a:pt x="9696818" y="10058819"/>
                  </a:lnTo>
                  <a:lnTo>
                    <a:pt x="9702089" y="9995319"/>
                  </a:lnTo>
                  <a:lnTo>
                    <a:pt x="9706864" y="9931819"/>
                  </a:lnTo>
                  <a:lnTo>
                    <a:pt x="9711157" y="9881019"/>
                  </a:lnTo>
                  <a:lnTo>
                    <a:pt x="9714941" y="9817519"/>
                  </a:lnTo>
                  <a:lnTo>
                    <a:pt x="9718230" y="9754019"/>
                  </a:lnTo>
                  <a:lnTo>
                    <a:pt x="9721024" y="9690519"/>
                  </a:lnTo>
                  <a:lnTo>
                    <a:pt x="9723310" y="9627019"/>
                  </a:lnTo>
                  <a:lnTo>
                    <a:pt x="9725088" y="9563519"/>
                  </a:lnTo>
                  <a:lnTo>
                    <a:pt x="9726371" y="9500019"/>
                  </a:lnTo>
                  <a:lnTo>
                    <a:pt x="9727133" y="9436519"/>
                  </a:lnTo>
                  <a:lnTo>
                    <a:pt x="9727387" y="9373019"/>
                  </a:lnTo>
                  <a:close/>
                </a:path>
                <a:path w="20104100" h="11392535">
                  <a:moveTo>
                    <a:pt x="20104100" y="1858733"/>
                  </a:moveTo>
                  <a:lnTo>
                    <a:pt x="20068337" y="1837626"/>
                  </a:lnTo>
                  <a:lnTo>
                    <a:pt x="20030123" y="1814093"/>
                  </a:lnTo>
                  <a:lnTo>
                    <a:pt x="19992404" y="1789874"/>
                  </a:lnTo>
                  <a:lnTo>
                    <a:pt x="19955168" y="1764969"/>
                  </a:lnTo>
                  <a:lnTo>
                    <a:pt x="19918426" y="1739379"/>
                  </a:lnTo>
                  <a:lnTo>
                    <a:pt x="19882193" y="1713128"/>
                  </a:lnTo>
                  <a:lnTo>
                    <a:pt x="19846468" y="1686217"/>
                  </a:lnTo>
                  <a:lnTo>
                    <a:pt x="19811277" y="1658645"/>
                  </a:lnTo>
                  <a:lnTo>
                    <a:pt x="19776618" y="1630451"/>
                  </a:lnTo>
                  <a:lnTo>
                    <a:pt x="19742506" y="1601609"/>
                  </a:lnTo>
                  <a:lnTo>
                    <a:pt x="19708940" y="1572145"/>
                  </a:lnTo>
                  <a:lnTo>
                    <a:pt x="19675933" y="1542072"/>
                  </a:lnTo>
                  <a:lnTo>
                    <a:pt x="19643497" y="1511401"/>
                  </a:lnTo>
                  <a:lnTo>
                    <a:pt x="19611633" y="1480121"/>
                  </a:lnTo>
                  <a:lnTo>
                    <a:pt x="19580365" y="1448257"/>
                  </a:lnTo>
                  <a:lnTo>
                    <a:pt x="19549695" y="1415808"/>
                  </a:lnTo>
                  <a:lnTo>
                    <a:pt x="19519621" y="1382801"/>
                  </a:lnTo>
                  <a:lnTo>
                    <a:pt x="19490170" y="1349222"/>
                  </a:lnTo>
                  <a:lnTo>
                    <a:pt x="19461328" y="1315097"/>
                  </a:lnTo>
                  <a:lnTo>
                    <a:pt x="19433134" y="1280426"/>
                  </a:lnTo>
                  <a:lnTo>
                    <a:pt x="19405562" y="1245209"/>
                  </a:lnTo>
                  <a:lnTo>
                    <a:pt x="19378651" y="1209484"/>
                  </a:lnTo>
                  <a:lnTo>
                    <a:pt x="19352400" y="1173238"/>
                  </a:lnTo>
                  <a:lnTo>
                    <a:pt x="19326810" y="1136472"/>
                  </a:lnTo>
                  <a:lnTo>
                    <a:pt x="19301905" y="1099223"/>
                  </a:lnTo>
                  <a:lnTo>
                    <a:pt x="19277673" y="1061478"/>
                  </a:lnTo>
                  <a:lnTo>
                    <a:pt x="19254140" y="1023251"/>
                  </a:lnTo>
                  <a:lnTo>
                    <a:pt x="19231318" y="984542"/>
                  </a:lnTo>
                  <a:lnTo>
                    <a:pt x="19209195" y="945388"/>
                  </a:lnTo>
                  <a:lnTo>
                    <a:pt x="19187808" y="905764"/>
                  </a:lnTo>
                  <a:lnTo>
                    <a:pt x="19167133" y="865695"/>
                  </a:lnTo>
                  <a:lnTo>
                    <a:pt x="19147206" y="825195"/>
                  </a:lnTo>
                  <a:lnTo>
                    <a:pt x="19128029" y="784275"/>
                  </a:lnTo>
                  <a:lnTo>
                    <a:pt x="19109602" y="742924"/>
                  </a:lnTo>
                  <a:lnTo>
                    <a:pt x="19091949" y="701167"/>
                  </a:lnTo>
                  <a:lnTo>
                    <a:pt x="19075070" y="659003"/>
                  </a:lnTo>
                  <a:lnTo>
                    <a:pt x="19058967" y="616445"/>
                  </a:lnTo>
                  <a:lnTo>
                    <a:pt x="19043663" y="573506"/>
                  </a:lnTo>
                  <a:lnTo>
                    <a:pt x="19029147" y="530199"/>
                  </a:lnTo>
                  <a:lnTo>
                    <a:pt x="19015456" y="486524"/>
                  </a:lnTo>
                  <a:lnTo>
                    <a:pt x="19002579" y="442493"/>
                  </a:lnTo>
                  <a:lnTo>
                    <a:pt x="18990526" y="398106"/>
                  </a:lnTo>
                  <a:lnTo>
                    <a:pt x="18979312" y="353377"/>
                  </a:lnTo>
                  <a:lnTo>
                    <a:pt x="18968949" y="308330"/>
                  </a:lnTo>
                  <a:lnTo>
                    <a:pt x="18959437" y="262953"/>
                  </a:lnTo>
                  <a:lnTo>
                    <a:pt x="18950788" y="217271"/>
                  </a:lnTo>
                  <a:lnTo>
                    <a:pt x="18942927" y="170738"/>
                  </a:lnTo>
                  <a:lnTo>
                    <a:pt x="18936119" y="124993"/>
                  </a:lnTo>
                  <a:lnTo>
                    <a:pt x="18930112" y="78422"/>
                  </a:lnTo>
                  <a:lnTo>
                    <a:pt x="18925007" y="31572"/>
                  </a:lnTo>
                  <a:lnTo>
                    <a:pt x="18922188" y="0"/>
                  </a:lnTo>
                  <a:lnTo>
                    <a:pt x="13665187" y="0"/>
                  </a:lnTo>
                  <a:lnTo>
                    <a:pt x="13666470" y="45491"/>
                  </a:lnTo>
                  <a:lnTo>
                    <a:pt x="13668769" y="108178"/>
                  </a:lnTo>
                  <a:lnTo>
                    <a:pt x="13671576" y="171284"/>
                  </a:lnTo>
                  <a:lnTo>
                    <a:pt x="13674839" y="233172"/>
                  </a:lnTo>
                  <a:lnTo>
                    <a:pt x="13678637" y="295465"/>
                  </a:lnTo>
                  <a:lnTo>
                    <a:pt x="13682917" y="357619"/>
                  </a:lnTo>
                  <a:lnTo>
                    <a:pt x="13687705" y="419646"/>
                  </a:lnTo>
                  <a:lnTo>
                    <a:pt x="13692975" y="481520"/>
                  </a:lnTo>
                  <a:lnTo>
                    <a:pt x="13698741" y="543267"/>
                  </a:lnTo>
                  <a:lnTo>
                    <a:pt x="13704989" y="604862"/>
                  </a:lnTo>
                  <a:lnTo>
                    <a:pt x="13711733" y="666318"/>
                  </a:lnTo>
                  <a:lnTo>
                    <a:pt x="13718959" y="727621"/>
                  </a:lnTo>
                  <a:lnTo>
                    <a:pt x="13726668" y="788784"/>
                  </a:lnTo>
                  <a:lnTo>
                    <a:pt x="13734860" y="849782"/>
                  </a:lnTo>
                  <a:lnTo>
                    <a:pt x="13743534" y="910640"/>
                  </a:lnTo>
                  <a:lnTo>
                    <a:pt x="13752678" y="971334"/>
                  </a:lnTo>
                  <a:lnTo>
                    <a:pt x="13762292" y="1031875"/>
                  </a:lnTo>
                  <a:lnTo>
                    <a:pt x="13772388" y="1092250"/>
                  </a:lnTo>
                  <a:lnTo>
                    <a:pt x="13782955" y="1152474"/>
                  </a:lnTo>
                  <a:lnTo>
                    <a:pt x="13793991" y="1212532"/>
                  </a:lnTo>
                  <a:lnTo>
                    <a:pt x="13805497" y="1272425"/>
                  </a:lnTo>
                  <a:lnTo>
                    <a:pt x="13817473" y="1332153"/>
                  </a:lnTo>
                  <a:lnTo>
                    <a:pt x="13829906" y="1391716"/>
                  </a:lnTo>
                  <a:lnTo>
                    <a:pt x="13842797" y="1451102"/>
                  </a:lnTo>
                  <a:lnTo>
                    <a:pt x="13856145" y="1510309"/>
                  </a:lnTo>
                  <a:lnTo>
                    <a:pt x="13869962" y="1569351"/>
                  </a:lnTo>
                  <a:lnTo>
                    <a:pt x="13884224" y="1628216"/>
                  </a:lnTo>
                  <a:lnTo>
                    <a:pt x="13898944" y="1686902"/>
                  </a:lnTo>
                  <a:lnTo>
                    <a:pt x="13914120" y="1745411"/>
                  </a:lnTo>
                  <a:lnTo>
                    <a:pt x="13929741" y="1803730"/>
                  </a:lnTo>
                  <a:lnTo>
                    <a:pt x="13945819" y="1861870"/>
                  </a:lnTo>
                  <a:lnTo>
                    <a:pt x="13962329" y="1919820"/>
                  </a:lnTo>
                  <a:lnTo>
                    <a:pt x="13979297" y="1977580"/>
                  </a:lnTo>
                  <a:lnTo>
                    <a:pt x="13996696" y="2035149"/>
                  </a:lnTo>
                  <a:lnTo>
                    <a:pt x="14014539" y="2092528"/>
                  </a:lnTo>
                  <a:lnTo>
                    <a:pt x="14032814" y="2149716"/>
                  </a:lnTo>
                  <a:lnTo>
                    <a:pt x="14051534" y="2206701"/>
                  </a:lnTo>
                  <a:lnTo>
                    <a:pt x="14070686" y="2263495"/>
                  </a:lnTo>
                  <a:lnTo>
                    <a:pt x="14090256" y="2320086"/>
                  </a:lnTo>
                  <a:lnTo>
                    <a:pt x="14110272" y="2376474"/>
                  </a:lnTo>
                  <a:lnTo>
                    <a:pt x="14130719" y="2432659"/>
                  </a:lnTo>
                  <a:lnTo>
                    <a:pt x="14151585" y="2488641"/>
                  </a:lnTo>
                  <a:lnTo>
                    <a:pt x="14172870" y="2544407"/>
                  </a:lnTo>
                  <a:lnTo>
                    <a:pt x="14194587" y="2599969"/>
                  </a:lnTo>
                  <a:lnTo>
                    <a:pt x="14216723" y="2655316"/>
                  </a:lnTo>
                  <a:lnTo>
                    <a:pt x="14239266" y="2710446"/>
                  </a:lnTo>
                  <a:lnTo>
                    <a:pt x="14262240" y="2765374"/>
                  </a:lnTo>
                  <a:lnTo>
                    <a:pt x="14285621" y="2820073"/>
                  </a:lnTo>
                  <a:lnTo>
                    <a:pt x="14309420" y="2874556"/>
                  </a:lnTo>
                  <a:lnTo>
                    <a:pt x="14333627" y="2928810"/>
                  </a:lnTo>
                  <a:lnTo>
                    <a:pt x="14358239" y="2982849"/>
                  </a:lnTo>
                  <a:lnTo>
                    <a:pt x="14383258" y="3036659"/>
                  </a:lnTo>
                  <a:lnTo>
                    <a:pt x="14408684" y="3090240"/>
                  </a:lnTo>
                  <a:lnTo>
                    <a:pt x="14434515" y="3143580"/>
                  </a:lnTo>
                  <a:lnTo>
                    <a:pt x="14460741" y="3196704"/>
                  </a:lnTo>
                  <a:lnTo>
                    <a:pt x="14487360" y="3249587"/>
                  </a:lnTo>
                  <a:lnTo>
                    <a:pt x="14514386" y="3302241"/>
                  </a:lnTo>
                  <a:lnTo>
                    <a:pt x="14541805" y="3354654"/>
                  </a:lnTo>
                  <a:lnTo>
                    <a:pt x="14569618" y="3406825"/>
                  </a:lnTo>
                  <a:lnTo>
                    <a:pt x="14597825" y="3458768"/>
                  </a:lnTo>
                  <a:lnTo>
                    <a:pt x="14626412" y="3510457"/>
                  </a:lnTo>
                  <a:lnTo>
                    <a:pt x="14655394" y="3561892"/>
                  </a:lnTo>
                  <a:lnTo>
                    <a:pt x="14684756" y="3613086"/>
                  </a:lnTo>
                  <a:lnTo>
                    <a:pt x="14714500" y="3664039"/>
                  </a:lnTo>
                  <a:lnTo>
                    <a:pt x="14744637" y="3714737"/>
                  </a:lnTo>
                  <a:lnTo>
                    <a:pt x="14775142" y="3765181"/>
                  </a:lnTo>
                  <a:lnTo>
                    <a:pt x="14806016" y="3815359"/>
                  </a:lnTo>
                  <a:lnTo>
                    <a:pt x="14837283" y="3865295"/>
                  </a:lnTo>
                  <a:lnTo>
                    <a:pt x="14868906" y="3914965"/>
                  </a:lnTo>
                  <a:lnTo>
                    <a:pt x="14900910" y="3964368"/>
                  </a:lnTo>
                  <a:lnTo>
                    <a:pt x="14933283" y="4013517"/>
                  </a:lnTo>
                  <a:lnTo>
                    <a:pt x="14966023" y="4062399"/>
                  </a:lnTo>
                  <a:lnTo>
                    <a:pt x="14999132" y="4111015"/>
                  </a:lnTo>
                  <a:lnTo>
                    <a:pt x="15032597" y="4159364"/>
                  </a:lnTo>
                  <a:lnTo>
                    <a:pt x="15066429" y="4207433"/>
                  </a:lnTo>
                  <a:lnTo>
                    <a:pt x="15100618" y="4255236"/>
                  </a:lnTo>
                  <a:lnTo>
                    <a:pt x="15135174" y="4302760"/>
                  </a:lnTo>
                  <a:lnTo>
                    <a:pt x="15170074" y="4350004"/>
                  </a:lnTo>
                  <a:lnTo>
                    <a:pt x="15205329" y="4396981"/>
                  </a:lnTo>
                  <a:lnTo>
                    <a:pt x="15240940" y="4443666"/>
                  </a:lnTo>
                  <a:lnTo>
                    <a:pt x="15276894" y="4490072"/>
                  </a:lnTo>
                  <a:lnTo>
                    <a:pt x="15313203" y="4536198"/>
                  </a:lnTo>
                  <a:lnTo>
                    <a:pt x="15349855" y="4582033"/>
                  </a:lnTo>
                  <a:lnTo>
                    <a:pt x="15386850" y="4627575"/>
                  </a:lnTo>
                  <a:lnTo>
                    <a:pt x="15424188" y="4672838"/>
                  </a:lnTo>
                  <a:lnTo>
                    <a:pt x="15461857" y="4717796"/>
                  </a:lnTo>
                  <a:lnTo>
                    <a:pt x="15499868" y="4762462"/>
                  </a:lnTo>
                  <a:lnTo>
                    <a:pt x="15538222" y="4806835"/>
                  </a:lnTo>
                  <a:lnTo>
                    <a:pt x="15576906" y="4850917"/>
                  </a:lnTo>
                  <a:lnTo>
                    <a:pt x="15615920" y="4894681"/>
                  </a:lnTo>
                  <a:lnTo>
                    <a:pt x="15655265" y="4938153"/>
                  </a:lnTo>
                  <a:lnTo>
                    <a:pt x="15694940" y="4981321"/>
                  </a:lnTo>
                  <a:lnTo>
                    <a:pt x="15734945" y="5024183"/>
                  </a:lnTo>
                  <a:lnTo>
                    <a:pt x="15775267" y="5066728"/>
                  </a:lnTo>
                  <a:lnTo>
                    <a:pt x="15815920" y="5108968"/>
                  </a:lnTo>
                  <a:lnTo>
                    <a:pt x="15856877" y="5150904"/>
                  </a:lnTo>
                  <a:lnTo>
                    <a:pt x="15898165" y="5192522"/>
                  </a:lnTo>
                  <a:lnTo>
                    <a:pt x="15939770" y="5233809"/>
                  </a:lnTo>
                  <a:lnTo>
                    <a:pt x="15981680" y="5274792"/>
                  </a:lnTo>
                  <a:lnTo>
                    <a:pt x="16023908" y="5315458"/>
                  </a:lnTo>
                  <a:lnTo>
                    <a:pt x="16066453" y="5355793"/>
                  </a:lnTo>
                  <a:lnTo>
                    <a:pt x="16109303" y="5395811"/>
                  </a:lnTo>
                  <a:lnTo>
                    <a:pt x="16152444" y="5435498"/>
                  </a:lnTo>
                  <a:lnTo>
                    <a:pt x="16195904" y="5474855"/>
                  </a:lnTo>
                  <a:lnTo>
                    <a:pt x="16239668" y="5513883"/>
                  </a:lnTo>
                  <a:lnTo>
                    <a:pt x="16283724" y="5552579"/>
                  </a:lnTo>
                  <a:lnTo>
                    <a:pt x="16328085" y="5590946"/>
                  </a:lnTo>
                  <a:lnTo>
                    <a:pt x="16372739" y="5628970"/>
                  </a:lnTo>
                  <a:lnTo>
                    <a:pt x="16417697" y="5666664"/>
                  </a:lnTo>
                  <a:lnTo>
                    <a:pt x="16462934" y="5704014"/>
                  </a:lnTo>
                  <a:lnTo>
                    <a:pt x="16508476" y="5741022"/>
                  </a:lnTo>
                  <a:lnTo>
                    <a:pt x="16554298" y="5777687"/>
                  </a:lnTo>
                  <a:lnTo>
                    <a:pt x="16600412" y="5814009"/>
                  </a:lnTo>
                  <a:lnTo>
                    <a:pt x="16646805" y="5849975"/>
                  </a:lnTo>
                  <a:lnTo>
                    <a:pt x="16693477" y="5885599"/>
                  </a:lnTo>
                  <a:lnTo>
                    <a:pt x="16740442" y="5920867"/>
                  </a:lnTo>
                  <a:lnTo>
                    <a:pt x="16787673" y="5955779"/>
                  </a:lnTo>
                  <a:lnTo>
                    <a:pt x="16835184" y="5990348"/>
                  </a:lnTo>
                  <a:lnTo>
                    <a:pt x="16882974" y="6024550"/>
                  </a:lnTo>
                  <a:lnTo>
                    <a:pt x="16931043" y="6058395"/>
                  </a:lnTo>
                  <a:lnTo>
                    <a:pt x="16979380" y="6091872"/>
                  </a:lnTo>
                  <a:lnTo>
                    <a:pt x="17027983" y="6124994"/>
                  </a:lnTo>
                  <a:lnTo>
                    <a:pt x="17076852" y="6157747"/>
                  </a:lnTo>
                  <a:lnTo>
                    <a:pt x="17125988" y="6190132"/>
                  </a:lnTo>
                  <a:lnTo>
                    <a:pt x="17175379" y="6222149"/>
                  </a:lnTo>
                  <a:lnTo>
                    <a:pt x="17225036" y="6253797"/>
                  </a:lnTo>
                  <a:lnTo>
                    <a:pt x="17274959" y="6285065"/>
                  </a:lnTo>
                  <a:lnTo>
                    <a:pt x="17325137" y="6315964"/>
                  </a:lnTo>
                  <a:lnTo>
                    <a:pt x="17375569" y="6346482"/>
                  </a:lnTo>
                  <a:lnTo>
                    <a:pt x="17426255" y="6376619"/>
                  </a:lnTo>
                  <a:lnTo>
                    <a:pt x="17477194" y="6406375"/>
                  </a:lnTo>
                  <a:lnTo>
                    <a:pt x="17528375" y="6435763"/>
                  </a:lnTo>
                  <a:lnTo>
                    <a:pt x="17579810" y="6464744"/>
                  </a:lnTo>
                  <a:lnTo>
                    <a:pt x="17631499" y="6493357"/>
                  </a:lnTo>
                  <a:lnTo>
                    <a:pt x="17683417" y="6521564"/>
                  </a:lnTo>
                  <a:lnTo>
                    <a:pt x="17735588" y="6549390"/>
                  </a:lnTo>
                  <a:lnTo>
                    <a:pt x="17840630" y="6603860"/>
                  </a:lnTo>
                  <a:lnTo>
                    <a:pt x="17946624" y="6656743"/>
                  </a:lnTo>
                  <a:lnTo>
                    <a:pt x="18053533" y="6708013"/>
                  </a:lnTo>
                  <a:lnTo>
                    <a:pt x="18161369" y="6757670"/>
                  </a:lnTo>
                  <a:lnTo>
                    <a:pt x="18270093" y="6805701"/>
                  </a:lnTo>
                  <a:lnTo>
                    <a:pt x="18379694" y="6852069"/>
                  </a:lnTo>
                  <a:lnTo>
                    <a:pt x="18490172" y="6896773"/>
                  </a:lnTo>
                  <a:lnTo>
                    <a:pt x="18601487" y="6939801"/>
                  </a:lnTo>
                  <a:lnTo>
                    <a:pt x="18713641" y="6981126"/>
                  </a:lnTo>
                  <a:lnTo>
                    <a:pt x="18826620" y="7020750"/>
                  </a:lnTo>
                  <a:lnTo>
                    <a:pt x="18940387" y="7058634"/>
                  </a:lnTo>
                  <a:lnTo>
                    <a:pt x="19054941" y="7094766"/>
                  </a:lnTo>
                  <a:lnTo>
                    <a:pt x="19170269" y="7129145"/>
                  </a:lnTo>
                  <a:lnTo>
                    <a:pt x="19286360" y="7161746"/>
                  </a:lnTo>
                  <a:lnTo>
                    <a:pt x="19403175" y="7192569"/>
                  </a:lnTo>
                  <a:lnTo>
                    <a:pt x="19520726" y="7221563"/>
                  </a:lnTo>
                  <a:lnTo>
                    <a:pt x="19638976" y="7248741"/>
                  </a:lnTo>
                  <a:lnTo>
                    <a:pt x="19757924" y="7274090"/>
                  </a:lnTo>
                  <a:lnTo>
                    <a:pt x="19877545" y="7297572"/>
                  </a:lnTo>
                  <a:lnTo>
                    <a:pt x="19997827" y="7319188"/>
                  </a:lnTo>
                  <a:lnTo>
                    <a:pt x="20104100" y="7336587"/>
                  </a:lnTo>
                  <a:lnTo>
                    <a:pt x="20104100" y="1858733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15" y="10198642"/>
              <a:ext cx="20098385" cy="1109980"/>
            </a:xfrm>
            <a:custGeom>
              <a:avLst/>
              <a:gdLst/>
              <a:ahLst/>
              <a:cxnLst/>
              <a:rect l="l" t="t" r="r" b="b"/>
              <a:pathLst>
                <a:path w="20098385" h="1109979">
                  <a:moveTo>
                    <a:pt x="20098285" y="0"/>
                  </a:moveTo>
                  <a:lnTo>
                    <a:pt x="0" y="0"/>
                  </a:lnTo>
                  <a:lnTo>
                    <a:pt x="0" y="1109913"/>
                  </a:lnTo>
                  <a:lnTo>
                    <a:pt x="20098285" y="1109913"/>
                  </a:lnTo>
                  <a:lnTo>
                    <a:pt x="20098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3129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19"/>
              <a:ext cx="225719" cy="2253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2890" y="10611153"/>
              <a:ext cx="1037590" cy="273685"/>
            </a:xfrm>
            <a:custGeom>
              <a:avLst/>
              <a:gdLst/>
              <a:ahLst/>
              <a:cxnLst/>
              <a:rect l="l" t="t" r="r" b="b"/>
              <a:pathLst>
                <a:path w="1037590" h="273684">
                  <a:moveTo>
                    <a:pt x="225459" y="1759"/>
                  </a:moveTo>
                  <a:lnTo>
                    <a:pt x="186172" y="1759"/>
                  </a:lnTo>
                  <a:lnTo>
                    <a:pt x="186172" y="273248"/>
                  </a:lnTo>
                  <a:lnTo>
                    <a:pt x="225459" y="273248"/>
                  </a:lnTo>
                  <a:lnTo>
                    <a:pt x="225459" y="1759"/>
                  </a:lnTo>
                  <a:close/>
                </a:path>
                <a:path w="1037590" h="273684">
                  <a:moveTo>
                    <a:pt x="124603" y="29904"/>
                  </a:moveTo>
                  <a:lnTo>
                    <a:pt x="106132" y="29904"/>
                  </a:lnTo>
                  <a:lnTo>
                    <a:pt x="106132" y="36941"/>
                  </a:lnTo>
                  <a:lnTo>
                    <a:pt x="100516" y="87259"/>
                  </a:lnTo>
                  <a:lnTo>
                    <a:pt x="82311" y="129880"/>
                  </a:lnTo>
                  <a:lnTo>
                    <a:pt x="49484" y="165905"/>
                  </a:lnTo>
                  <a:lnTo>
                    <a:pt x="0" y="196433"/>
                  </a:lnTo>
                  <a:lnTo>
                    <a:pt x="20229" y="227511"/>
                  </a:lnTo>
                  <a:lnTo>
                    <a:pt x="70228" y="197024"/>
                  </a:lnTo>
                  <a:lnTo>
                    <a:pt x="105759" y="161711"/>
                  </a:lnTo>
                  <a:lnTo>
                    <a:pt x="128752" y="121880"/>
                  </a:lnTo>
                  <a:lnTo>
                    <a:pt x="141134" y="77841"/>
                  </a:lnTo>
                  <a:lnTo>
                    <a:pt x="142457" y="60689"/>
                  </a:lnTo>
                  <a:lnTo>
                    <a:pt x="124603" y="60689"/>
                  </a:lnTo>
                  <a:lnTo>
                    <a:pt x="124603" y="29904"/>
                  </a:lnTo>
                  <a:close/>
                </a:path>
                <a:path w="1037590" h="273684">
                  <a:moveTo>
                    <a:pt x="106132" y="29904"/>
                  </a:moveTo>
                  <a:lnTo>
                    <a:pt x="14366" y="29904"/>
                  </a:lnTo>
                  <a:lnTo>
                    <a:pt x="14366" y="60689"/>
                  </a:lnTo>
                  <a:lnTo>
                    <a:pt x="103482" y="60689"/>
                  </a:lnTo>
                  <a:lnTo>
                    <a:pt x="106132" y="36941"/>
                  </a:lnTo>
                  <a:lnTo>
                    <a:pt x="106132" y="29904"/>
                  </a:lnTo>
                  <a:close/>
                </a:path>
                <a:path w="1037590" h="273684">
                  <a:moveTo>
                    <a:pt x="144833" y="29904"/>
                  </a:moveTo>
                  <a:lnTo>
                    <a:pt x="124603" y="29904"/>
                  </a:lnTo>
                  <a:lnTo>
                    <a:pt x="124603" y="60689"/>
                  </a:lnTo>
                  <a:lnTo>
                    <a:pt x="142457" y="60689"/>
                  </a:lnTo>
                  <a:lnTo>
                    <a:pt x="144833" y="29904"/>
                  </a:lnTo>
                  <a:close/>
                </a:path>
                <a:path w="1037590" h="273684">
                  <a:moveTo>
                    <a:pt x="338019" y="21695"/>
                  </a:moveTo>
                  <a:lnTo>
                    <a:pt x="277916" y="21695"/>
                  </a:lnTo>
                  <a:lnTo>
                    <a:pt x="277916" y="49548"/>
                  </a:lnTo>
                  <a:lnTo>
                    <a:pt x="437408" y="49548"/>
                  </a:lnTo>
                  <a:lnTo>
                    <a:pt x="437408" y="35768"/>
                  </a:lnTo>
                  <a:lnTo>
                    <a:pt x="338019" y="35768"/>
                  </a:lnTo>
                  <a:lnTo>
                    <a:pt x="338019" y="21695"/>
                  </a:lnTo>
                  <a:close/>
                </a:path>
                <a:path w="1037590" h="273684">
                  <a:moveTo>
                    <a:pt x="377305" y="0"/>
                  </a:moveTo>
                  <a:lnTo>
                    <a:pt x="338019" y="0"/>
                  </a:lnTo>
                  <a:lnTo>
                    <a:pt x="338019" y="35768"/>
                  </a:lnTo>
                  <a:lnTo>
                    <a:pt x="377305" y="35768"/>
                  </a:lnTo>
                  <a:lnTo>
                    <a:pt x="377305" y="0"/>
                  </a:lnTo>
                  <a:close/>
                </a:path>
                <a:path w="1037590" h="273684">
                  <a:moveTo>
                    <a:pt x="437408" y="21695"/>
                  </a:moveTo>
                  <a:lnTo>
                    <a:pt x="377305" y="21695"/>
                  </a:lnTo>
                  <a:lnTo>
                    <a:pt x="377305" y="35768"/>
                  </a:lnTo>
                  <a:lnTo>
                    <a:pt x="437408" y="35768"/>
                  </a:lnTo>
                  <a:lnTo>
                    <a:pt x="437408" y="21695"/>
                  </a:lnTo>
                  <a:close/>
                </a:path>
                <a:path w="1037590" h="273684">
                  <a:moveTo>
                    <a:pt x="338019" y="150259"/>
                  </a:moveTo>
                  <a:lnTo>
                    <a:pt x="309635" y="150834"/>
                  </a:lnTo>
                  <a:lnTo>
                    <a:pt x="270293" y="150990"/>
                  </a:lnTo>
                  <a:lnTo>
                    <a:pt x="274984" y="180601"/>
                  </a:lnTo>
                  <a:lnTo>
                    <a:pt x="313267" y="180308"/>
                  </a:lnTo>
                  <a:lnTo>
                    <a:pt x="355207" y="178916"/>
                  </a:lnTo>
                  <a:lnTo>
                    <a:pt x="398960" y="175654"/>
                  </a:lnTo>
                  <a:lnTo>
                    <a:pt x="442686" y="169754"/>
                  </a:lnTo>
                  <a:lnTo>
                    <a:pt x="441697" y="160958"/>
                  </a:lnTo>
                  <a:lnTo>
                    <a:pt x="338019" y="160958"/>
                  </a:lnTo>
                  <a:lnTo>
                    <a:pt x="338019" y="150259"/>
                  </a:lnTo>
                  <a:close/>
                </a:path>
                <a:path w="1037590" h="273684">
                  <a:moveTo>
                    <a:pt x="377305" y="148739"/>
                  </a:moveTo>
                  <a:lnTo>
                    <a:pt x="352605" y="149964"/>
                  </a:lnTo>
                  <a:lnTo>
                    <a:pt x="338019" y="150259"/>
                  </a:lnTo>
                  <a:lnTo>
                    <a:pt x="338019" y="160958"/>
                  </a:lnTo>
                  <a:lnTo>
                    <a:pt x="377305" y="160958"/>
                  </a:lnTo>
                  <a:lnTo>
                    <a:pt x="377305" y="148739"/>
                  </a:lnTo>
                  <a:close/>
                </a:path>
                <a:path w="1037590" h="273684">
                  <a:moveTo>
                    <a:pt x="439754" y="143660"/>
                  </a:moveTo>
                  <a:lnTo>
                    <a:pt x="396784" y="147774"/>
                  </a:lnTo>
                  <a:lnTo>
                    <a:pt x="377305" y="148739"/>
                  </a:lnTo>
                  <a:lnTo>
                    <a:pt x="377305" y="160958"/>
                  </a:lnTo>
                  <a:lnTo>
                    <a:pt x="441697" y="160958"/>
                  </a:lnTo>
                  <a:lnTo>
                    <a:pt x="439754" y="143660"/>
                  </a:lnTo>
                  <a:close/>
                </a:path>
                <a:path w="1037590" h="273684">
                  <a:moveTo>
                    <a:pt x="338019" y="135466"/>
                  </a:moveTo>
                  <a:lnTo>
                    <a:pt x="338019" y="150259"/>
                  </a:lnTo>
                  <a:lnTo>
                    <a:pt x="352605" y="149964"/>
                  </a:lnTo>
                  <a:lnTo>
                    <a:pt x="377305" y="148739"/>
                  </a:lnTo>
                  <a:lnTo>
                    <a:pt x="377305" y="137503"/>
                  </a:lnTo>
                  <a:lnTo>
                    <a:pt x="357662" y="137503"/>
                  </a:lnTo>
                  <a:lnTo>
                    <a:pt x="338019" y="135466"/>
                  </a:lnTo>
                  <a:close/>
                </a:path>
                <a:path w="1037590" h="273684">
                  <a:moveTo>
                    <a:pt x="377305" y="123137"/>
                  </a:moveTo>
                  <a:lnTo>
                    <a:pt x="338019" y="123137"/>
                  </a:lnTo>
                  <a:lnTo>
                    <a:pt x="338019" y="135466"/>
                  </a:lnTo>
                  <a:lnTo>
                    <a:pt x="357662" y="137503"/>
                  </a:lnTo>
                  <a:lnTo>
                    <a:pt x="377305" y="135466"/>
                  </a:lnTo>
                  <a:lnTo>
                    <a:pt x="377305" y="123137"/>
                  </a:lnTo>
                  <a:close/>
                </a:path>
                <a:path w="1037590" h="273684">
                  <a:moveTo>
                    <a:pt x="377305" y="135466"/>
                  </a:moveTo>
                  <a:lnTo>
                    <a:pt x="357662" y="137503"/>
                  </a:lnTo>
                  <a:lnTo>
                    <a:pt x="377305" y="137503"/>
                  </a:lnTo>
                  <a:lnTo>
                    <a:pt x="377305" y="135466"/>
                  </a:lnTo>
                  <a:close/>
                </a:path>
                <a:path w="1037590" h="273684">
                  <a:moveTo>
                    <a:pt x="410108" y="123137"/>
                  </a:moveTo>
                  <a:lnTo>
                    <a:pt x="377305" y="123137"/>
                  </a:lnTo>
                  <a:lnTo>
                    <a:pt x="377305" y="135466"/>
                  </a:lnTo>
                  <a:lnTo>
                    <a:pt x="385267" y="134640"/>
                  </a:lnTo>
                  <a:lnTo>
                    <a:pt x="406551" y="126472"/>
                  </a:lnTo>
                  <a:lnTo>
                    <a:pt x="410108" y="123137"/>
                  </a:lnTo>
                  <a:close/>
                </a:path>
                <a:path w="1037590" h="273684">
                  <a:moveTo>
                    <a:pt x="357662" y="55998"/>
                  </a:moveTo>
                  <a:lnTo>
                    <a:pt x="330057" y="58902"/>
                  </a:lnTo>
                  <a:lnTo>
                    <a:pt x="308773" y="67139"/>
                  </a:lnTo>
                  <a:lnTo>
                    <a:pt x="295076" y="79993"/>
                  </a:lnTo>
                  <a:lnTo>
                    <a:pt x="290230" y="96750"/>
                  </a:lnTo>
                  <a:lnTo>
                    <a:pt x="295076" y="113632"/>
                  </a:lnTo>
                  <a:lnTo>
                    <a:pt x="308773" y="126472"/>
                  </a:lnTo>
                  <a:lnTo>
                    <a:pt x="330057" y="134640"/>
                  </a:lnTo>
                  <a:lnTo>
                    <a:pt x="338019" y="135466"/>
                  </a:lnTo>
                  <a:lnTo>
                    <a:pt x="338019" y="123137"/>
                  </a:lnTo>
                  <a:lnTo>
                    <a:pt x="410108" y="123137"/>
                  </a:lnTo>
                  <a:lnTo>
                    <a:pt x="420248" y="113632"/>
                  </a:lnTo>
                  <a:lnTo>
                    <a:pt x="420802" y="111703"/>
                  </a:lnTo>
                  <a:lnTo>
                    <a:pt x="357662" y="111703"/>
                  </a:lnTo>
                  <a:lnTo>
                    <a:pt x="345275" y="110727"/>
                  </a:lnTo>
                  <a:lnTo>
                    <a:pt x="335746" y="107855"/>
                  </a:lnTo>
                  <a:lnTo>
                    <a:pt x="329626" y="103168"/>
                  </a:lnTo>
                  <a:lnTo>
                    <a:pt x="327464" y="96750"/>
                  </a:lnTo>
                  <a:lnTo>
                    <a:pt x="329626" y="90209"/>
                  </a:lnTo>
                  <a:lnTo>
                    <a:pt x="335746" y="85536"/>
                  </a:lnTo>
                  <a:lnTo>
                    <a:pt x="345275" y="82733"/>
                  </a:lnTo>
                  <a:lnTo>
                    <a:pt x="357662" y="81798"/>
                  </a:lnTo>
                  <a:lnTo>
                    <a:pt x="420770" y="81798"/>
                  </a:lnTo>
                  <a:lnTo>
                    <a:pt x="420248" y="79993"/>
                  </a:lnTo>
                  <a:lnTo>
                    <a:pt x="406551" y="67139"/>
                  </a:lnTo>
                  <a:lnTo>
                    <a:pt x="385267" y="58902"/>
                  </a:lnTo>
                  <a:lnTo>
                    <a:pt x="357662" y="55998"/>
                  </a:lnTo>
                  <a:close/>
                </a:path>
                <a:path w="1037590" h="273684">
                  <a:moveTo>
                    <a:pt x="420770" y="81798"/>
                  </a:moveTo>
                  <a:lnTo>
                    <a:pt x="357662" y="81798"/>
                  </a:lnTo>
                  <a:lnTo>
                    <a:pt x="370173" y="82733"/>
                  </a:lnTo>
                  <a:lnTo>
                    <a:pt x="379688" y="85536"/>
                  </a:lnTo>
                  <a:lnTo>
                    <a:pt x="385739" y="90209"/>
                  </a:lnTo>
                  <a:lnTo>
                    <a:pt x="387860" y="96750"/>
                  </a:lnTo>
                  <a:lnTo>
                    <a:pt x="385739" y="103168"/>
                  </a:lnTo>
                  <a:lnTo>
                    <a:pt x="379688" y="107855"/>
                  </a:lnTo>
                  <a:lnTo>
                    <a:pt x="370173" y="110727"/>
                  </a:lnTo>
                  <a:lnTo>
                    <a:pt x="357662" y="111703"/>
                  </a:lnTo>
                  <a:lnTo>
                    <a:pt x="420802" y="111703"/>
                  </a:lnTo>
                  <a:lnTo>
                    <a:pt x="425095" y="96750"/>
                  </a:lnTo>
                  <a:lnTo>
                    <a:pt x="420770" y="81798"/>
                  </a:lnTo>
                  <a:close/>
                </a:path>
                <a:path w="1037590" h="273684">
                  <a:moveTo>
                    <a:pt x="495166" y="2052"/>
                  </a:moveTo>
                  <a:lnTo>
                    <a:pt x="455879" y="2052"/>
                  </a:lnTo>
                  <a:lnTo>
                    <a:pt x="455879" y="185879"/>
                  </a:lnTo>
                  <a:lnTo>
                    <a:pt x="495166" y="185879"/>
                  </a:lnTo>
                  <a:lnTo>
                    <a:pt x="495166" y="2052"/>
                  </a:lnTo>
                  <a:close/>
                </a:path>
                <a:path w="1037590" h="273684">
                  <a:moveTo>
                    <a:pt x="495166" y="196433"/>
                  </a:moveTo>
                  <a:lnTo>
                    <a:pt x="307527" y="196433"/>
                  </a:lnTo>
                  <a:lnTo>
                    <a:pt x="307527" y="226338"/>
                  </a:lnTo>
                  <a:lnTo>
                    <a:pt x="455879" y="226338"/>
                  </a:lnTo>
                  <a:lnTo>
                    <a:pt x="455879" y="273248"/>
                  </a:lnTo>
                  <a:lnTo>
                    <a:pt x="495166" y="273248"/>
                  </a:lnTo>
                  <a:lnTo>
                    <a:pt x="495166" y="196433"/>
                  </a:lnTo>
                  <a:close/>
                </a:path>
                <a:path w="1037590" h="273684">
                  <a:moveTo>
                    <a:pt x="582805" y="25800"/>
                  </a:moveTo>
                  <a:lnTo>
                    <a:pt x="546157" y="25800"/>
                  </a:lnTo>
                  <a:lnTo>
                    <a:pt x="546157" y="209040"/>
                  </a:lnTo>
                  <a:lnTo>
                    <a:pt x="653463" y="209040"/>
                  </a:lnTo>
                  <a:lnTo>
                    <a:pt x="653463" y="177963"/>
                  </a:lnTo>
                  <a:lnTo>
                    <a:pt x="582805" y="177963"/>
                  </a:lnTo>
                  <a:lnTo>
                    <a:pt x="582805" y="117273"/>
                  </a:lnTo>
                  <a:lnTo>
                    <a:pt x="653463" y="117273"/>
                  </a:lnTo>
                  <a:lnTo>
                    <a:pt x="653463" y="86782"/>
                  </a:lnTo>
                  <a:lnTo>
                    <a:pt x="582805" y="86782"/>
                  </a:lnTo>
                  <a:lnTo>
                    <a:pt x="582805" y="25800"/>
                  </a:lnTo>
                  <a:close/>
                </a:path>
                <a:path w="1037590" h="273684">
                  <a:moveTo>
                    <a:pt x="653463" y="117273"/>
                  </a:moveTo>
                  <a:lnTo>
                    <a:pt x="617401" y="117273"/>
                  </a:lnTo>
                  <a:lnTo>
                    <a:pt x="617401" y="177963"/>
                  </a:lnTo>
                  <a:lnTo>
                    <a:pt x="653463" y="177963"/>
                  </a:lnTo>
                  <a:lnTo>
                    <a:pt x="653463" y="117273"/>
                  </a:lnTo>
                  <a:close/>
                </a:path>
                <a:path w="1037590" h="273684">
                  <a:moveTo>
                    <a:pt x="653463" y="25800"/>
                  </a:moveTo>
                  <a:lnTo>
                    <a:pt x="617401" y="25800"/>
                  </a:lnTo>
                  <a:lnTo>
                    <a:pt x="617401" y="86782"/>
                  </a:lnTo>
                  <a:lnTo>
                    <a:pt x="653463" y="86782"/>
                  </a:lnTo>
                  <a:lnTo>
                    <a:pt x="653463" y="25800"/>
                  </a:lnTo>
                  <a:close/>
                </a:path>
                <a:path w="1037590" h="273684">
                  <a:moveTo>
                    <a:pt x="771909" y="1759"/>
                  </a:moveTo>
                  <a:lnTo>
                    <a:pt x="734675" y="1759"/>
                  </a:lnTo>
                  <a:lnTo>
                    <a:pt x="734675" y="273248"/>
                  </a:lnTo>
                  <a:lnTo>
                    <a:pt x="771909" y="273248"/>
                  </a:lnTo>
                  <a:lnTo>
                    <a:pt x="771909" y="136624"/>
                  </a:lnTo>
                  <a:lnTo>
                    <a:pt x="746402" y="136624"/>
                  </a:lnTo>
                  <a:lnTo>
                    <a:pt x="746402" y="105253"/>
                  </a:lnTo>
                  <a:lnTo>
                    <a:pt x="771909" y="105253"/>
                  </a:lnTo>
                  <a:lnTo>
                    <a:pt x="771909" y="1759"/>
                  </a:lnTo>
                  <a:close/>
                </a:path>
                <a:path w="1037590" h="273684">
                  <a:moveTo>
                    <a:pt x="711806" y="5863"/>
                  </a:moveTo>
                  <a:lnTo>
                    <a:pt x="675158" y="5863"/>
                  </a:lnTo>
                  <a:lnTo>
                    <a:pt x="675158" y="260934"/>
                  </a:lnTo>
                  <a:lnTo>
                    <a:pt x="711806" y="260934"/>
                  </a:lnTo>
                  <a:lnTo>
                    <a:pt x="711806" y="136624"/>
                  </a:lnTo>
                  <a:lnTo>
                    <a:pt x="701252" y="136624"/>
                  </a:lnTo>
                  <a:lnTo>
                    <a:pt x="701252" y="105253"/>
                  </a:lnTo>
                  <a:lnTo>
                    <a:pt x="711806" y="105253"/>
                  </a:lnTo>
                  <a:lnTo>
                    <a:pt x="711806" y="5863"/>
                  </a:lnTo>
                  <a:close/>
                </a:path>
                <a:path w="1037590" h="273684">
                  <a:moveTo>
                    <a:pt x="711806" y="105253"/>
                  </a:moveTo>
                  <a:lnTo>
                    <a:pt x="701252" y="105253"/>
                  </a:lnTo>
                  <a:lnTo>
                    <a:pt x="701252" y="136624"/>
                  </a:lnTo>
                  <a:lnTo>
                    <a:pt x="711806" y="136624"/>
                  </a:lnTo>
                  <a:lnTo>
                    <a:pt x="711806" y="105253"/>
                  </a:lnTo>
                  <a:close/>
                </a:path>
                <a:path w="1037590" h="273684">
                  <a:moveTo>
                    <a:pt x="734675" y="105253"/>
                  </a:moveTo>
                  <a:lnTo>
                    <a:pt x="711806" y="105253"/>
                  </a:lnTo>
                  <a:lnTo>
                    <a:pt x="711806" y="136624"/>
                  </a:lnTo>
                  <a:lnTo>
                    <a:pt x="734675" y="136624"/>
                  </a:lnTo>
                  <a:lnTo>
                    <a:pt x="734675" y="105253"/>
                  </a:lnTo>
                  <a:close/>
                </a:path>
                <a:path w="1037590" h="273684">
                  <a:moveTo>
                    <a:pt x="771909" y="105253"/>
                  </a:moveTo>
                  <a:lnTo>
                    <a:pt x="746402" y="105253"/>
                  </a:lnTo>
                  <a:lnTo>
                    <a:pt x="746402" y="136624"/>
                  </a:lnTo>
                  <a:lnTo>
                    <a:pt x="771909" y="136624"/>
                  </a:lnTo>
                  <a:lnTo>
                    <a:pt x="771909" y="105253"/>
                  </a:lnTo>
                  <a:close/>
                </a:path>
                <a:path w="1037590" h="273684">
                  <a:moveTo>
                    <a:pt x="945452" y="161544"/>
                  </a:moveTo>
                  <a:lnTo>
                    <a:pt x="907860" y="165374"/>
                  </a:lnTo>
                  <a:lnTo>
                    <a:pt x="878899" y="176350"/>
                  </a:lnTo>
                  <a:lnTo>
                    <a:pt x="860272" y="193703"/>
                  </a:lnTo>
                  <a:lnTo>
                    <a:pt x="853685" y="216663"/>
                  </a:lnTo>
                  <a:lnTo>
                    <a:pt x="860272" y="239669"/>
                  </a:lnTo>
                  <a:lnTo>
                    <a:pt x="878899" y="257123"/>
                  </a:lnTo>
                  <a:lnTo>
                    <a:pt x="907860" y="268199"/>
                  </a:lnTo>
                  <a:lnTo>
                    <a:pt x="945452" y="272075"/>
                  </a:lnTo>
                  <a:lnTo>
                    <a:pt x="983044" y="268199"/>
                  </a:lnTo>
                  <a:lnTo>
                    <a:pt x="1012005" y="257123"/>
                  </a:lnTo>
                  <a:lnTo>
                    <a:pt x="1028588" y="241584"/>
                  </a:lnTo>
                  <a:lnTo>
                    <a:pt x="945452" y="241584"/>
                  </a:lnTo>
                  <a:lnTo>
                    <a:pt x="923183" y="240040"/>
                  </a:lnTo>
                  <a:lnTo>
                    <a:pt x="906495" y="235390"/>
                  </a:lnTo>
                  <a:lnTo>
                    <a:pt x="896018" y="227607"/>
                  </a:lnTo>
                  <a:lnTo>
                    <a:pt x="892385" y="216663"/>
                  </a:lnTo>
                  <a:lnTo>
                    <a:pt x="896018" y="205673"/>
                  </a:lnTo>
                  <a:lnTo>
                    <a:pt x="906495" y="197789"/>
                  </a:lnTo>
                  <a:lnTo>
                    <a:pt x="923183" y="193039"/>
                  </a:lnTo>
                  <a:lnTo>
                    <a:pt x="945452" y="191449"/>
                  </a:lnTo>
                  <a:lnTo>
                    <a:pt x="1028212" y="191449"/>
                  </a:lnTo>
                  <a:lnTo>
                    <a:pt x="1012005" y="176350"/>
                  </a:lnTo>
                  <a:lnTo>
                    <a:pt x="983044" y="165374"/>
                  </a:lnTo>
                  <a:lnTo>
                    <a:pt x="945452" y="161544"/>
                  </a:lnTo>
                  <a:close/>
                </a:path>
                <a:path w="1037590" h="273684">
                  <a:moveTo>
                    <a:pt x="1028212" y="191449"/>
                  </a:moveTo>
                  <a:lnTo>
                    <a:pt x="945452" y="191449"/>
                  </a:lnTo>
                  <a:lnTo>
                    <a:pt x="967890" y="193039"/>
                  </a:lnTo>
                  <a:lnTo>
                    <a:pt x="984665" y="197789"/>
                  </a:lnTo>
                  <a:lnTo>
                    <a:pt x="995174" y="205673"/>
                  </a:lnTo>
                  <a:lnTo>
                    <a:pt x="998811" y="216663"/>
                  </a:lnTo>
                  <a:lnTo>
                    <a:pt x="995174" y="227607"/>
                  </a:lnTo>
                  <a:lnTo>
                    <a:pt x="984665" y="235390"/>
                  </a:lnTo>
                  <a:lnTo>
                    <a:pt x="967890" y="240040"/>
                  </a:lnTo>
                  <a:lnTo>
                    <a:pt x="945452" y="241584"/>
                  </a:lnTo>
                  <a:lnTo>
                    <a:pt x="1028588" y="241584"/>
                  </a:lnTo>
                  <a:lnTo>
                    <a:pt x="1030631" y="239669"/>
                  </a:lnTo>
                  <a:lnTo>
                    <a:pt x="1037219" y="216663"/>
                  </a:lnTo>
                  <a:lnTo>
                    <a:pt x="1030631" y="193703"/>
                  </a:lnTo>
                  <a:lnTo>
                    <a:pt x="1028212" y="191449"/>
                  </a:lnTo>
                  <a:close/>
                </a:path>
                <a:path w="1037590" h="273684">
                  <a:moveTo>
                    <a:pt x="935190" y="20229"/>
                  </a:moveTo>
                  <a:lnTo>
                    <a:pt x="907924" y="20229"/>
                  </a:lnTo>
                  <a:lnTo>
                    <a:pt x="907924" y="38993"/>
                  </a:lnTo>
                  <a:lnTo>
                    <a:pt x="902358" y="69164"/>
                  </a:lnTo>
                  <a:lnTo>
                    <a:pt x="884946" y="95431"/>
                  </a:lnTo>
                  <a:lnTo>
                    <a:pt x="854615" y="117081"/>
                  </a:lnTo>
                  <a:lnTo>
                    <a:pt x="810294" y="133399"/>
                  </a:lnTo>
                  <a:lnTo>
                    <a:pt x="825539" y="164183"/>
                  </a:lnTo>
                  <a:lnTo>
                    <a:pt x="879673" y="142556"/>
                  </a:lnTo>
                  <a:lnTo>
                    <a:pt x="918442" y="111446"/>
                  </a:lnTo>
                  <a:lnTo>
                    <a:pt x="938944" y="75641"/>
                  </a:lnTo>
                  <a:lnTo>
                    <a:pt x="939002" y="51307"/>
                  </a:lnTo>
                  <a:lnTo>
                    <a:pt x="935190" y="51307"/>
                  </a:lnTo>
                  <a:lnTo>
                    <a:pt x="935190" y="20229"/>
                  </a:lnTo>
                  <a:close/>
                </a:path>
                <a:path w="1037590" h="273684">
                  <a:moveTo>
                    <a:pt x="1035459" y="1759"/>
                  </a:moveTo>
                  <a:lnTo>
                    <a:pt x="996466" y="1759"/>
                  </a:lnTo>
                  <a:lnTo>
                    <a:pt x="996466" y="158026"/>
                  </a:lnTo>
                  <a:lnTo>
                    <a:pt x="1035459" y="158026"/>
                  </a:lnTo>
                  <a:lnTo>
                    <a:pt x="1035459" y="131933"/>
                  </a:lnTo>
                  <a:lnTo>
                    <a:pt x="1000570" y="131933"/>
                  </a:lnTo>
                  <a:lnTo>
                    <a:pt x="1000570" y="100855"/>
                  </a:lnTo>
                  <a:lnTo>
                    <a:pt x="1035459" y="100855"/>
                  </a:lnTo>
                  <a:lnTo>
                    <a:pt x="1035459" y="75641"/>
                  </a:lnTo>
                  <a:lnTo>
                    <a:pt x="1002623" y="75641"/>
                  </a:lnTo>
                  <a:lnTo>
                    <a:pt x="1002623" y="44564"/>
                  </a:lnTo>
                  <a:lnTo>
                    <a:pt x="1035459" y="44564"/>
                  </a:lnTo>
                  <a:lnTo>
                    <a:pt x="1035459" y="1759"/>
                  </a:lnTo>
                  <a:close/>
                </a:path>
                <a:path w="1037590" h="273684">
                  <a:moveTo>
                    <a:pt x="996466" y="100855"/>
                  </a:moveTo>
                  <a:lnTo>
                    <a:pt x="936949" y="100855"/>
                  </a:lnTo>
                  <a:lnTo>
                    <a:pt x="936949" y="131933"/>
                  </a:lnTo>
                  <a:lnTo>
                    <a:pt x="996466" y="131933"/>
                  </a:lnTo>
                  <a:lnTo>
                    <a:pt x="996466" y="100855"/>
                  </a:lnTo>
                  <a:close/>
                </a:path>
                <a:path w="1037590" h="273684">
                  <a:moveTo>
                    <a:pt x="1035459" y="100855"/>
                  </a:moveTo>
                  <a:lnTo>
                    <a:pt x="1000570" y="100855"/>
                  </a:lnTo>
                  <a:lnTo>
                    <a:pt x="1000570" y="131933"/>
                  </a:lnTo>
                  <a:lnTo>
                    <a:pt x="1035459" y="131933"/>
                  </a:lnTo>
                  <a:lnTo>
                    <a:pt x="1035459" y="100855"/>
                  </a:lnTo>
                  <a:close/>
                </a:path>
                <a:path w="1037590" h="273684">
                  <a:moveTo>
                    <a:pt x="996466" y="44564"/>
                  </a:moveTo>
                  <a:lnTo>
                    <a:pt x="945800" y="44564"/>
                  </a:lnTo>
                  <a:lnTo>
                    <a:pt x="941764" y="70717"/>
                  </a:lnTo>
                  <a:lnTo>
                    <a:pt x="939002" y="75541"/>
                  </a:lnTo>
                  <a:lnTo>
                    <a:pt x="996466" y="75641"/>
                  </a:lnTo>
                  <a:lnTo>
                    <a:pt x="996466" y="44564"/>
                  </a:lnTo>
                  <a:close/>
                </a:path>
                <a:path w="1037590" h="273684">
                  <a:moveTo>
                    <a:pt x="1035459" y="44564"/>
                  </a:moveTo>
                  <a:lnTo>
                    <a:pt x="1002623" y="44564"/>
                  </a:lnTo>
                  <a:lnTo>
                    <a:pt x="1002623" y="75641"/>
                  </a:lnTo>
                  <a:lnTo>
                    <a:pt x="1035459" y="75641"/>
                  </a:lnTo>
                  <a:lnTo>
                    <a:pt x="1035459" y="44564"/>
                  </a:lnTo>
                  <a:close/>
                </a:path>
                <a:path w="1037590" h="273684">
                  <a:moveTo>
                    <a:pt x="945800" y="44564"/>
                  </a:moveTo>
                  <a:lnTo>
                    <a:pt x="939002" y="44564"/>
                  </a:lnTo>
                  <a:lnTo>
                    <a:pt x="939002" y="75541"/>
                  </a:lnTo>
                  <a:lnTo>
                    <a:pt x="941764" y="70717"/>
                  </a:lnTo>
                  <a:lnTo>
                    <a:pt x="945800" y="44564"/>
                  </a:lnTo>
                  <a:close/>
                </a:path>
                <a:path w="1037590" h="273684">
                  <a:moveTo>
                    <a:pt x="907924" y="20229"/>
                  </a:moveTo>
                  <a:lnTo>
                    <a:pt x="825246" y="20229"/>
                  </a:lnTo>
                  <a:lnTo>
                    <a:pt x="825246" y="51307"/>
                  </a:lnTo>
                  <a:lnTo>
                    <a:pt x="905652" y="51307"/>
                  </a:lnTo>
                  <a:lnTo>
                    <a:pt x="907924" y="38993"/>
                  </a:lnTo>
                  <a:lnTo>
                    <a:pt x="907924" y="20229"/>
                  </a:lnTo>
                  <a:close/>
                </a:path>
                <a:path w="1037590" h="273684">
                  <a:moveTo>
                    <a:pt x="949556" y="20229"/>
                  </a:moveTo>
                  <a:lnTo>
                    <a:pt x="935190" y="20229"/>
                  </a:lnTo>
                  <a:lnTo>
                    <a:pt x="935190" y="51307"/>
                  </a:lnTo>
                  <a:lnTo>
                    <a:pt x="939002" y="51307"/>
                  </a:lnTo>
                  <a:lnTo>
                    <a:pt x="939002" y="44564"/>
                  </a:lnTo>
                  <a:lnTo>
                    <a:pt x="945800" y="44564"/>
                  </a:lnTo>
                  <a:lnTo>
                    <a:pt x="949556" y="202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2807" y="10200053"/>
              <a:ext cx="17879695" cy="10795"/>
            </a:xfrm>
            <a:custGeom>
              <a:avLst/>
              <a:gdLst/>
              <a:ahLst/>
              <a:cxnLst/>
              <a:rect l="l" t="t" r="r" b="b"/>
              <a:pathLst>
                <a:path w="17879695" h="10795">
                  <a:moveTo>
                    <a:pt x="17879099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79099" y="10470"/>
                  </a:lnTo>
                  <a:lnTo>
                    <a:pt x="17879099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71" y="1005205"/>
              <a:ext cx="18842143" cy="37485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8065" y="1004751"/>
              <a:ext cx="18842355" cy="3749040"/>
            </a:xfrm>
            <a:custGeom>
              <a:avLst/>
              <a:gdLst/>
              <a:ahLst/>
              <a:cxnLst/>
              <a:rect l="l" t="t" r="r" b="b"/>
              <a:pathLst>
                <a:path w="18842355" h="3749040">
                  <a:moveTo>
                    <a:pt x="18842139" y="457"/>
                  </a:moveTo>
                  <a:lnTo>
                    <a:pt x="18831675" y="457"/>
                  </a:lnTo>
                  <a:lnTo>
                    <a:pt x="18831675" y="10934"/>
                  </a:lnTo>
                  <a:lnTo>
                    <a:pt x="18831675" y="3738562"/>
                  </a:lnTo>
                  <a:lnTo>
                    <a:pt x="10464" y="3738562"/>
                  </a:lnTo>
                  <a:lnTo>
                    <a:pt x="10464" y="10934"/>
                  </a:lnTo>
                  <a:lnTo>
                    <a:pt x="18831675" y="10934"/>
                  </a:lnTo>
                  <a:lnTo>
                    <a:pt x="18831675" y="457"/>
                  </a:lnTo>
                  <a:lnTo>
                    <a:pt x="10464" y="457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3749040"/>
                  </a:lnTo>
                  <a:lnTo>
                    <a:pt x="10464" y="3749040"/>
                  </a:lnTo>
                  <a:lnTo>
                    <a:pt x="18831675" y="3749040"/>
                  </a:lnTo>
                  <a:lnTo>
                    <a:pt x="18842139" y="3749040"/>
                  </a:lnTo>
                  <a:lnTo>
                    <a:pt x="18842139" y="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10231" y="3478379"/>
              <a:ext cx="6321425" cy="779780"/>
            </a:xfrm>
            <a:custGeom>
              <a:avLst/>
              <a:gdLst/>
              <a:ahLst/>
              <a:cxnLst/>
              <a:rect l="l" t="t" r="r" b="b"/>
              <a:pathLst>
                <a:path w="6321425" h="779779">
                  <a:moveTo>
                    <a:pt x="6320994" y="0"/>
                  </a:moveTo>
                  <a:lnTo>
                    <a:pt x="0" y="0"/>
                  </a:lnTo>
                  <a:lnTo>
                    <a:pt x="0" y="779407"/>
                  </a:lnTo>
                  <a:lnTo>
                    <a:pt x="6320994" y="779407"/>
                  </a:lnTo>
                  <a:lnTo>
                    <a:pt x="6320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253" y="5266855"/>
              <a:ext cx="18847592" cy="42092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243" y="5266859"/>
              <a:ext cx="18848070" cy="4209415"/>
            </a:xfrm>
            <a:custGeom>
              <a:avLst/>
              <a:gdLst/>
              <a:ahLst/>
              <a:cxnLst/>
              <a:rect l="l" t="t" r="r" b="b"/>
              <a:pathLst>
                <a:path w="18848070" h="4209415">
                  <a:moveTo>
                    <a:pt x="18847600" y="0"/>
                  </a:moveTo>
                  <a:lnTo>
                    <a:pt x="18837123" y="0"/>
                  </a:lnTo>
                  <a:lnTo>
                    <a:pt x="18837123" y="10477"/>
                  </a:lnTo>
                  <a:lnTo>
                    <a:pt x="18837123" y="4198823"/>
                  </a:lnTo>
                  <a:lnTo>
                    <a:pt x="10477" y="4198823"/>
                  </a:lnTo>
                  <a:lnTo>
                    <a:pt x="10477" y="10477"/>
                  </a:lnTo>
                  <a:lnTo>
                    <a:pt x="18837123" y="10477"/>
                  </a:lnTo>
                  <a:lnTo>
                    <a:pt x="18837123" y="0"/>
                  </a:lnTo>
                  <a:lnTo>
                    <a:pt x="10477" y="0"/>
                  </a:lnTo>
                  <a:lnTo>
                    <a:pt x="10477" y="520"/>
                  </a:lnTo>
                  <a:lnTo>
                    <a:pt x="0" y="520"/>
                  </a:lnTo>
                  <a:lnTo>
                    <a:pt x="0" y="10477"/>
                  </a:lnTo>
                  <a:lnTo>
                    <a:pt x="0" y="4198823"/>
                  </a:lnTo>
                  <a:lnTo>
                    <a:pt x="0" y="4199140"/>
                  </a:lnTo>
                  <a:lnTo>
                    <a:pt x="0" y="4209300"/>
                  </a:lnTo>
                  <a:lnTo>
                    <a:pt x="10477" y="4209300"/>
                  </a:lnTo>
                  <a:lnTo>
                    <a:pt x="18837123" y="4209300"/>
                  </a:lnTo>
                  <a:lnTo>
                    <a:pt x="18847600" y="4209300"/>
                  </a:lnTo>
                  <a:lnTo>
                    <a:pt x="1884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77040" y="8393626"/>
              <a:ext cx="6323330" cy="781050"/>
            </a:xfrm>
            <a:custGeom>
              <a:avLst/>
              <a:gdLst/>
              <a:ahLst/>
              <a:cxnLst/>
              <a:rect l="l" t="t" r="r" b="b"/>
              <a:pathLst>
                <a:path w="6323329" h="781050">
                  <a:moveTo>
                    <a:pt x="6322823" y="0"/>
                  </a:moveTo>
                  <a:lnTo>
                    <a:pt x="0" y="0"/>
                  </a:lnTo>
                  <a:lnTo>
                    <a:pt x="0" y="780531"/>
                  </a:lnTo>
                  <a:lnTo>
                    <a:pt x="6322823" y="780531"/>
                  </a:lnTo>
                  <a:lnTo>
                    <a:pt x="6322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77265" y="1518212"/>
              <a:ext cx="11403330" cy="5372100"/>
            </a:xfrm>
            <a:custGeom>
              <a:avLst/>
              <a:gdLst/>
              <a:ahLst/>
              <a:cxnLst/>
              <a:rect l="l" t="t" r="r" b="b"/>
              <a:pathLst>
                <a:path w="11403330" h="5372100">
                  <a:moveTo>
                    <a:pt x="5675211" y="76"/>
                  </a:moveTo>
                  <a:lnTo>
                    <a:pt x="5591441" y="76"/>
                  </a:lnTo>
                  <a:lnTo>
                    <a:pt x="5591441" y="83832"/>
                  </a:lnTo>
                  <a:lnTo>
                    <a:pt x="5591441" y="1539290"/>
                  </a:lnTo>
                  <a:lnTo>
                    <a:pt x="83756" y="1539290"/>
                  </a:lnTo>
                  <a:lnTo>
                    <a:pt x="83756" y="83832"/>
                  </a:lnTo>
                  <a:lnTo>
                    <a:pt x="5591441" y="83832"/>
                  </a:lnTo>
                  <a:lnTo>
                    <a:pt x="5591441" y="76"/>
                  </a:lnTo>
                  <a:lnTo>
                    <a:pt x="83756" y="76"/>
                  </a:lnTo>
                  <a:lnTo>
                    <a:pt x="0" y="0"/>
                  </a:lnTo>
                  <a:lnTo>
                    <a:pt x="0" y="1623060"/>
                  </a:lnTo>
                  <a:lnTo>
                    <a:pt x="83756" y="1623060"/>
                  </a:lnTo>
                  <a:lnTo>
                    <a:pt x="5591441" y="1623060"/>
                  </a:lnTo>
                  <a:lnTo>
                    <a:pt x="5675211" y="1623060"/>
                  </a:lnTo>
                  <a:lnTo>
                    <a:pt x="5675211" y="83832"/>
                  </a:lnTo>
                  <a:lnTo>
                    <a:pt x="5675211" y="76"/>
                  </a:lnTo>
                  <a:close/>
                </a:path>
                <a:path w="11403330" h="5372100">
                  <a:moveTo>
                    <a:pt x="11402784" y="3874300"/>
                  </a:moveTo>
                  <a:lnTo>
                    <a:pt x="11319027" y="3874300"/>
                  </a:lnTo>
                  <a:lnTo>
                    <a:pt x="11319027" y="3958069"/>
                  </a:lnTo>
                  <a:lnTo>
                    <a:pt x="11319027" y="5287873"/>
                  </a:lnTo>
                  <a:lnTo>
                    <a:pt x="6554762" y="5287873"/>
                  </a:lnTo>
                  <a:lnTo>
                    <a:pt x="6554762" y="3958069"/>
                  </a:lnTo>
                  <a:lnTo>
                    <a:pt x="11319027" y="3958069"/>
                  </a:lnTo>
                  <a:lnTo>
                    <a:pt x="11319027" y="3874300"/>
                  </a:lnTo>
                  <a:lnTo>
                    <a:pt x="6554762" y="3874300"/>
                  </a:lnTo>
                  <a:lnTo>
                    <a:pt x="6471005" y="3874300"/>
                  </a:lnTo>
                  <a:lnTo>
                    <a:pt x="6471005" y="5371630"/>
                  </a:lnTo>
                  <a:lnTo>
                    <a:pt x="6554762" y="5371630"/>
                  </a:lnTo>
                  <a:lnTo>
                    <a:pt x="11319027" y="5371630"/>
                  </a:lnTo>
                  <a:lnTo>
                    <a:pt x="11402784" y="5371630"/>
                  </a:lnTo>
                  <a:lnTo>
                    <a:pt x="11402784" y="5287873"/>
                  </a:lnTo>
                  <a:lnTo>
                    <a:pt x="11402784" y="3958069"/>
                  </a:lnTo>
                  <a:lnTo>
                    <a:pt x="11402784" y="3874300"/>
                  </a:lnTo>
                  <a:close/>
                </a:path>
              </a:pathLst>
            </a:custGeom>
            <a:solidFill>
              <a:srgbClr val="FF00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32756"/>
            <a:ext cx="9729470" cy="9575800"/>
          </a:xfrm>
          <a:custGeom>
            <a:avLst/>
            <a:gdLst/>
            <a:ahLst/>
            <a:cxnLst/>
            <a:rect l="l" t="t" r="r" b="b"/>
            <a:pathLst>
              <a:path w="9729470" h="9575800">
                <a:moveTo>
                  <a:pt x="4766" y="8788400"/>
                </a:moveTo>
                <a:lnTo>
                  <a:pt x="0" y="8788400"/>
                </a:lnTo>
                <a:lnTo>
                  <a:pt x="0" y="9575800"/>
                </a:lnTo>
                <a:lnTo>
                  <a:pt x="709249" y="9575800"/>
                </a:lnTo>
                <a:lnTo>
                  <a:pt x="678004" y="9563100"/>
                </a:lnTo>
                <a:lnTo>
                  <a:pt x="642269" y="9537700"/>
                </a:lnTo>
                <a:lnTo>
                  <a:pt x="607059" y="9499600"/>
                </a:lnTo>
                <a:lnTo>
                  <a:pt x="572383" y="9474200"/>
                </a:lnTo>
                <a:lnTo>
                  <a:pt x="538250" y="9448800"/>
                </a:lnTo>
                <a:lnTo>
                  <a:pt x="504669" y="9423400"/>
                </a:lnTo>
                <a:lnTo>
                  <a:pt x="471649" y="9385300"/>
                </a:lnTo>
                <a:lnTo>
                  <a:pt x="439199" y="9359900"/>
                </a:lnTo>
                <a:lnTo>
                  <a:pt x="407328" y="9321800"/>
                </a:lnTo>
                <a:lnTo>
                  <a:pt x="376045" y="9296400"/>
                </a:lnTo>
                <a:lnTo>
                  <a:pt x="345358" y="9258300"/>
                </a:lnTo>
                <a:lnTo>
                  <a:pt x="315276" y="9232900"/>
                </a:lnTo>
                <a:lnTo>
                  <a:pt x="285809" y="9194800"/>
                </a:lnTo>
                <a:lnTo>
                  <a:pt x="256965" y="9156700"/>
                </a:lnTo>
                <a:lnTo>
                  <a:pt x="228753" y="9131300"/>
                </a:lnTo>
                <a:lnTo>
                  <a:pt x="201183" y="9093200"/>
                </a:lnTo>
                <a:lnTo>
                  <a:pt x="174262" y="9055100"/>
                </a:lnTo>
                <a:lnTo>
                  <a:pt x="148000" y="9017000"/>
                </a:lnTo>
                <a:lnTo>
                  <a:pt x="122406" y="8978900"/>
                </a:lnTo>
                <a:lnTo>
                  <a:pt x="97489" y="8940800"/>
                </a:lnTo>
                <a:lnTo>
                  <a:pt x="73258" y="8902700"/>
                </a:lnTo>
                <a:lnTo>
                  <a:pt x="49721" y="8864600"/>
                </a:lnTo>
                <a:lnTo>
                  <a:pt x="26887" y="8826500"/>
                </a:lnTo>
                <a:lnTo>
                  <a:pt x="4766" y="8788400"/>
                </a:lnTo>
                <a:close/>
              </a:path>
              <a:path w="9729470" h="9575800">
                <a:moveTo>
                  <a:pt x="2219962" y="0"/>
                </a:moveTo>
                <a:lnTo>
                  <a:pt x="2093691" y="0"/>
                </a:lnTo>
                <a:lnTo>
                  <a:pt x="2093691" y="5257800"/>
                </a:lnTo>
                <a:lnTo>
                  <a:pt x="2284567" y="5257800"/>
                </a:lnTo>
                <a:lnTo>
                  <a:pt x="2331662" y="5270500"/>
                </a:lnTo>
                <a:lnTo>
                  <a:pt x="2378491" y="5270500"/>
                </a:lnTo>
                <a:lnTo>
                  <a:pt x="2425044" y="5283200"/>
                </a:lnTo>
                <a:lnTo>
                  <a:pt x="2471312" y="5283200"/>
                </a:lnTo>
                <a:lnTo>
                  <a:pt x="2517286" y="5295900"/>
                </a:lnTo>
                <a:lnTo>
                  <a:pt x="2562957" y="5295900"/>
                </a:lnTo>
                <a:lnTo>
                  <a:pt x="2916364" y="5397500"/>
                </a:lnTo>
                <a:lnTo>
                  <a:pt x="2958910" y="5422900"/>
                </a:lnTo>
                <a:lnTo>
                  <a:pt x="3042819" y="5448300"/>
                </a:lnTo>
                <a:lnTo>
                  <a:pt x="3084164" y="5473700"/>
                </a:lnTo>
                <a:lnTo>
                  <a:pt x="3125090" y="5486400"/>
                </a:lnTo>
                <a:lnTo>
                  <a:pt x="3165589" y="5511800"/>
                </a:lnTo>
                <a:lnTo>
                  <a:pt x="3205651" y="5524500"/>
                </a:lnTo>
                <a:lnTo>
                  <a:pt x="3245269" y="5549900"/>
                </a:lnTo>
                <a:lnTo>
                  <a:pt x="3323132" y="5600700"/>
                </a:lnTo>
                <a:lnTo>
                  <a:pt x="3361361" y="5613400"/>
                </a:lnTo>
                <a:lnTo>
                  <a:pt x="3436366" y="5664200"/>
                </a:lnTo>
                <a:lnTo>
                  <a:pt x="3509378" y="5715000"/>
                </a:lnTo>
                <a:lnTo>
                  <a:pt x="3545113" y="5753100"/>
                </a:lnTo>
                <a:lnTo>
                  <a:pt x="3580323" y="5778500"/>
                </a:lnTo>
                <a:lnTo>
                  <a:pt x="3614999" y="5803900"/>
                </a:lnTo>
                <a:lnTo>
                  <a:pt x="3649132" y="5829300"/>
                </a:lnTo>
                <a:lnTo>
                  <a:pt x="3682713" y="5867400"/>
                </a:lnTo>
                <a:lnTo>
                  <a:pt x="3715732" y="5892800"/>
                </a:lnTo>
                <a:lnTo>
                  <a:pt x="3748182" y="5918200"/>
                </a:lnTo>
                <a:lnTo>
                  <a:pt x="3780054" y="5956300"/>
                </a:lnTo>
                <a:lnTo>
                  <a:pt x="3811337" y="5981700"/>
                </a:lnTo>
                <a:lnTo>
                  <a:pt x="3842024" y="6019800"/>
                </a:lnTo>
                <a:lnTo>
                  <a:pt x="3872106" y="6045200"/>
                </a:lnTo>
                <a:lnTo>
                  <a:pt x="3901573" y="6083300"/>
                </a:lnTo>
                <a:lnTo>
                  <a:pt x="3930417" y="6121400"/>
                </a:lnTo>
                <a:lnTo>
                  <a:pt x="3958628" y="6159500"/>
                </a:lnTo>
                <a:lnTo>
                  <a:pt x="3986199" y="6184900"/>
                </a:lnTo>
                <a:lnTo>
                  <a:pt x="4013120" y="6223000"/>
                </a:lnTo>
                <a:lnTo>
                  <a:pt x="4039381" y="6261100"/>
                </a:lnTo>
                <a:lnTo>
                  <a:pt x="4064975" y="6299200"/>
                </a:lnTo>
                <a:lnTo>
                  <a:pt x="4089892" y="6337300"/>
                </a:lnTo>
                <a:lnTo>
                  <a:pt x="4114124" y="6375400"/>
                </a:lnTo>
                <a:lnTo>
                  <a:pt x="4137661" y="6413500"/>
                </a:lnTo>
                <a:lnTo>
                  <a:pt x="4160495" y="6451600"/>
                </a:lnTo>
                <a:lnTo>
                  <a:pt x="4182616" y="6489700"/>
                </a:lnTo>
                <a:lnTo>
                  <a:pt x="4204016" y="6527800"/>
                </a:lnTo>
                <a:lnTo>
                  <a:pt x="4224686" y="6565900"/>
                </a:lnTo>
                <a:lnTo>
                  <a:pt x="4244617" y="6604000"/>
                </a:lnTo>
                <a:lnTo>
                  <a:pt x="4263800" y="6654800"/>
                </a:lnTo>
                <a:lnTo>
                  <a:pt x="4282226" y="6692900"/>
                </a:lnTo>
                <a:lnTo>
                  <a:pt x="4299886" y="6731000"/>
                </a:lnTo>
                <a:lnTo>
                  <a:pt x="4316772" y="6769100"/>
                </a:lnTo>
                <a:lnTo>
                  <a:pt x="4332874" y="6819900"/>
                </a:lnTo>
                <a:lnTo>
                  <a:pt x="4348184" y="6858000"/>
                </a:lnTo>
                <a:lnTo>
                  <a:pt x="4362692" y="6908800"/>
                </a:lnTo>
                <a:lnTo>
                  <a:pt x="4376390" y="6946900"/>
                </a:lnTo>
                <a:lnTo>
                  <a:pt x="4389269" y="6985000"/>
                </a:lnTo>
                <a:lnTo>
                  <a:pt x="4401319" y="7035800"/>
                </a:lnTo>
                <a:lnTo>
                  <a:pt x="4412533" y="7086600"/>
                </a:lnTo>
                <a:lnTo>
                  <a:pt x="4422900" y="7124700"/>
                </a:lnTo>
                <a:lnTo>
                  <a:pt x="4432413" y="7175500"/>
                </a:lnTo>
                <a:lnTo>
                  <a:pt x="4441062" y="7213600"/>
                </a:lnTo>
                <a:lnTo>
                  <a:pt x="4448839" y="7264400"/>
                </a:lnTo>
                <a:lnTo>
                  <a:pt x="4455734" y="7302500"/>
                </a:lnTo>
                <a:lnTo>
                  <a:pt x="4461739" y="7353300"/>
                </a:lnTo>
                <a:lnTo>
                  <a:pt x="4466844" y="7404100"/>
                </a:lnTo>
                <a:lnTo>
                  <a:pt x="4471041" y="7454900"/>
                </a:lnTo>
                <a:lnTo>
                  <a:pt x="4474321" y="7493000"/>
                </a:lnTo>
                <a:lnTo>
                  <a:pt x="4476674" y="7543800"/>
                </a:lnTo>
                <a:lnTo>
                  <a:pt x="4478093" y="7594600"/>
                </a:lnTo>
                <a:lnTo>
                  <a:pt x="4478568" y="7645400"/>
                </a:lnTo>
                <a:lnTo>
                  <a:pt x="4478093" y="7683500"/>
                </a:lnTo>
                <a:lnTo>
                  <a:pt x="4476674" y="7734300"/>
                </a:lnTo>
                <a:lnTo>
                  <a:pt x="4474321" y="7785100"/>
                </a:lnTo>
                <a:lnTo>
                  <a:pt x="4471041" y="7835900"/>
                </a:lnTo>
                <a:lnTo>
                  <a:pt x="4466844" y="7874000"/>
                </a:lnTo>
                <a:lnTo>
                  <a:pt x="4461739" y="7924800"/>
                </a:lnTo>
                <a:lnTo>
                  <a:pt x="4455734" y="7975600"/>
                </a:lnTo>
                <a:lnTo>
                  <a:pt x="4448839" y="8013700"/>
                </a:lnTo>
                <a:lnTo>
                  <a:pt x="4441062" y="8064500"/>
                </a:lnTo>
                <a:lnTo>
                  <a:pt x="4432413" y="8115300"/>
                </a:lnTo>
                <a:lnTo>
                  <a:pt x="4422900" y="8153400"/>
                </a:lnTo>
                <a:lnTo>
                  <a:pt x="4412533" y="8204200"/>
                </a:lnTo>
                <a:lnTo>
                  <a:pt x="4401319" y="8242300"/>
                </a:lnTo>
                <a:lnTo>
                  <a:pt x="4389269" y="8293100"/>
                </a:lnTo>
                <a:lnTo>
                  <a:pt x="4376390" y="8331200"/>
                </a:lnTo>
                <a:lnTo>
                  <a:pt x="4362692" y="8382000"/>
                </a:lnTo>
                <a:lnTo>
                  <a:pt x="4348184" y="8420100"/>
                </a:lnTo>
                <a:lnTo>
                  <a:pt x="4332874" y="8458200"/>
                </a:lnTo>
                <a:lnTo>
                  <a:pt x="4316772" y="8509000"/>
                </a:lnTo>
                <a:lnTo>
                  <a:pt x="4299886" y="8547100"/>
                </a:lnTo>
                <a:lnTo>
                  <a:pt x="4282226" y="8585200"/>
                </a:lnTo>
                <a:lnTo>
                  <a:pt x="4263800" y="8636000"/>
                </a:lnTo>
                <a:lnTo>
                  <a:pt x="4244617" y="8674100"/>
                </a:lnTo>
                <a:lnTo>
                  <a:pt x="4224686" y="8712200"/>
                </a:lnTo>
                <a:lnTo>
                  <a:pt x="4204016" y="8750300"/>
                </a:lnTo>
                <a:lnTo>
                  <a:pt x="4182616" y="8788400"/>
                </a:lnTo>
                <a:lnTo>
                  <a:pt x="4160495" y="8826500"/>
                </a:lnTo>
                <a:lnTo>
                  <a:pt x="4137661" y="8864600"/>
                </a:lnTo>
                <a:lnTo>
                  <a:pt x="4114124" y="8902700"/>
                </a:lnTo>
                <a:lnTo>
                  <a:pt x="4089892" y="8940800"/>
                </a:lnTo>
                <a:lnTo>
                  <a:pt x="4064975" y="8978900"/>
                </a:lnTo>
                <a:lnTo>
                  <a:pt x="4039381" y="9017000"/>
                </a:lnTo>
                <a:lnTo>
                  <a:pt x="4013120" y="9055100"/>
                </a:lnTo>
                <a:lnTo>
                  <a:pt x="3986199" y="9093200"/>
                </a:lnTo>
                <a:lnTo>
                  <a:pt x="3958628" y="9131300"/>
                </a:lnTo>
                <a:lnTo>
                  <a:pt x="3930417" y="9156700"/>
                </a:lnTo>
                <a:lnTo>
                  <a:pt x="3901573" y="9194800"/>
                </a:lnTo>
                <a:lnTo>
                  <a:pt x="3872106" y="9232900"/>
                </a:lnTo>
                <a:lnTo>
                  <a:pt x="3842024" y="9258300"/>
                </a:lnTo>
                <a:lnTo>
                  <a:pt x="3811337" y="9296400"/>
                </a:lnTo>
                <a:lnTo>
                  <a:pt x="3780054" y="9321800"/>
                </a:lnTo>
                <a:lnTo>
                  <a:pt x="3748182" y="9359900"/>
                </a:lnTo>
                <a:lnTo>
                  <a:pt x="3715732" y="9385300"/>
                </a:lnTo>
                <a:lnTo>
                  <a:pt x="3682713" y="9423400"/>
                </a:lnTo>
                <a:lnTo>
                  <a:pt x="3649132" y="9448800"/>
                </a:lnTo>
                <a:lnTo>
                  <a:pt x="3614999" y="9474200"/>
                </a:lnTo>
                <a:lnTo>
                  <a:pt x="3580323" y="9499600"/>
                </a:lnTo>
                <a:lnTo>
                  <a:pt x="3545113" y="9537700"/>
                </a:lnTo>
                <a:lnTo>
                  <a:pt x="3509378" y="9563100"/>
                </a:lnTo>
                <a:lnTo>
                  <a:pt x="3478133" y="9575800"/>
                </a:lnTo>
                <a:lnTo>
                  <a:pt x="9480251" y="9575800"/>
                </a:lnTo>
                <a:lnTo>
                  <a:pt x="9492809" y="9537700"/>
                </a:lnTo>
                <a:lnTo>
                  <a:pt x="9507536" y="9474200"/>
                </a:lnTo>
                <a:lnTo>
                  <a:pt x="9521808" y="9410700"/>
                </a:lnTo>
                <a:lnTo>
                  <a:pt x="9535624" y="9359900"/>
                </a:lnTo>
                <a:lnTo>
                  <a:pt x="9548983" y="9296400"/>
                </a:lnTo>
                <a:lnTo>
                  <a:pt x="9561882" y="9232900"/>
                </a:lnTo>
                <a:lnTo>
                  <a:pt x="9574320" y="9182100"/>
                </a:lnTo>
                <a:lnTo>
                  <a:pt x="9586293" y="9118600"/>
                </a:lnTo>
                <a:lnTo>
                  <a:pt x="9597801" y="9055100"/>
                </a:lnTo>
                <a:lnTo>
                  <a:pt x="9608842" y="9004300"/>
                </a:lnTo>
                <a:lnTo>
                  <a:pt x="9619413" y="8940800"/>
                </a:lnTo>
                <a:lnTo>
                  <a:pt x="9629512" y="8877300"/>
                </a:lnTo>
                <a:lnTo>
                  <a:pt x="9639138" y="8813800"/>
                </a:lnTo>
                <a:lnTo>
                  <a:pt x="9648288" y="8763000"/>
                </a:lnTo>
                <a:lnTo>
                  <a:pt x="9656961" y="8699500"/>
                </a:lnTo>
                <a:lnTo>
                  <a:pt x="9665155" y="8636000"/>
                </a:lnTo>
                <a:lnTo>
                  <a:pt x="9672867" y="8572500"/>
                </a:lnTo>
                <a:lnTo>
                  <a:pt x="9680096" y="8509000"/>
                </a:lnTo>
                <a:lnTo>
                  <a:pt x="9686839" y="8445500"/>
                </a:lnTo>
                <a:lnTo>
                  <a:pt x="9693096" y="8394700"/>
                </a:lnTo>
                <a:lnTo>
                  <a:pt x="9698863" y="8331200"/>
                </a:lnTo>
                <a:lnTo>
                  <a:pt x="9704139" y="8267700"/>
                </a:lnTo>
                <a:lnTo>
                  <a:pt x="9708922" y="8204200"/>
                </a:lnTo>
                <a:lnTo>
                  <a:pt x="9713209" y="8140700"/>
                </a:lnTo>
                <a:lnTo>
                  <a:pt x="9717000" y="8077200"/>
                </a:lnTo>
                <a:lnTo>
                  <a:pt x="9720292" y="8013700"/>
                </a:lnTo>
                <a:lnTo>
                  <a:pt x="9723082" y="7950200"/>
                </a:lnTo>
                <a:lnTo>
                  <a:pt x="9725370" y="7886700"/>
                </a:lnTo>
                <a:lnTo>
                  <a:pt x="9727152" y="7823200"/>
                </a:lnTo>
                <a:lnTo>
                  <a:pt x="9728428" y="7772400"/>
                </a:lnTo>
                <a:lnTo>
                  <a:pt x="9729195" y="7708900"/>
                </a:lnTo>
                <a:lnTo>
                  <a:pt x="9729451" y="7645400"/>
                </a:lnTo>
                <a:lnTo>
                  <a:pt x="9729195" y="7581900"/>
                </a:lnTo>
                <a:lnTo>
                  <a:pt x="9728428" y="7518400"/>
                </a:lnTo>
                <a:lnTo>
                  <a:pt x="9727152" y="7454900"/>
                </a:lnTo>
                <a:lnTo>
                  <a:pt x="9725370" y="7391400"/>
                </a:lnTo>
                <a:lnTo>
                  <a:pt x="9723082" y="7327900"/>
                </a:lnTo>
                <a:lnTo>
                  <a:pt x="9720292" y="7264400"/>
                </a:lnTo>
                <a:lnTo>
                  <a:pt x="9717000" y="7200900"/>
                </a:lnTo>
                <a:lnTo>
                  <a:pt x="9713209" y="7137400"/>
                </a:lnTo>
                <a:lnTo>
                  <a:pt x="9708922" y="7073900"/>
                </a:lnTo>
                <a:lnTo>
                  <a:pt x="9704139" y="7010400"/>
                </a:lnTo>
                <a:lnTo>
                  <a:pt x="9698863" y="6946900"/>
                </a:lnTo>
                <a:lnTo>
                  <a:pt x="9693096" y="6896100"/>
                </a:lnTo>
                <a:lnTo>
                  <a:pt x="9686839" y="6832600"/>
                </a:lnTo>
                <a:lnTo>
                  <a:pt x="9680096" y="6769100"/>
                </a:lnTo>
                <a:lnTo>
                  <a:pt x="9672867" y="6705600"/>
                </a:lnTo>
                <a:lnTo>
                  <a:pt x="9665155" y="6642100"/>
                </a:lnTo>
                <a:lnTo>
                  <a:pt x="9656961" y="6578600"/>
                </a:lnTo>
                <a:lnTo>
                  <a:pt x="9648288" y="6527800"/>
                </a:lnTo>
                <a:lnTo>
                  <a:pt x="9639138" y="6464300"/>
                </a:lnTo>
                <a:lnTo>
                  <a:pt x="9629512" y="6400800"/>
                </a:lnTo>
                <a:lnTo>
                  <a:pt x="9619413" y="6337300"/>
                </a:lnTo>
                <a:lnTo>
                  <a:pt x="9608842" y="6286500"/>
                </a:lnTo>
                <a:lnTo>
                  <a:pt x="9597801" y="6223000"/>
                </a:lnTo>
                <a:lnTo>
                  <a:pt x="9586293" y="6159500"/>
                </a:lnTo>
                <a:lnTo>
                  <a:pt x="9574320" y="6096000"/>
                </a:lnTo>
                <a:lnTo>
                  <a:pt x="9561882" y="6045200"/>
                </a:lnTo>
                <a:lnTo>
                  <a:pt x="9548983" y="5981700"/>
                </a:lnTo>
                <a:lnTo>
                  <a:pt x="9535624" y="5918200"/>
                </a:lnTo>
                <a:lnTo>
                  <a:pt x="9521808" y="5867400"/>
                </a:lnTo>
                <a:lnTo>
                  <a:pt x="9507536" y="5803900"/>
                </a:lnTo>
                <a:lnTo>
                  <a:pt x="9492809" y="5740400"/>
                </a:lnTo>
                <a:lnTo>
                  <a:pt x="9477631" y="5689600"/>
                </a:lnTo>
                <a:lnTo>
                  <a:pt x="9462003" y="5626100"/>
                </a:lnTo>
                <a:lnTo>
                  <a:pt x="9445927" y="5575300"/>
                </a:lnTo>
                <a:lnTo>
                  <a:pt x="9429405" y="5511800"/>
                </a:lnTo>
                <a:lnTo>
                  <a:pt x="9412440" y="5461000"/>
                </a:lnTo>
                <a:lnTo>
                  <a:pt x="9395032" y="5397500"/>
                </a:lnTo>
                <a:lnTo>
                  <a:pt x="9377184" y="5346700"/>
                </a:lnTo>
                <a:lnTo>
                  <a:pt x="9358897" y="5283200"/>
                </a:lnTo>
                <a:lnTo>
                  <a:pt x="9340175" y="5232400"/>
                </a:lnTo>
                <a:lnTo>
                  <a:pt x="9321018" y="5168900"/>
                </a:lnTo>
                <a:lnTo>
                  <a:pt x="9301430" y="5118100"/>
                </a:lnTo>
                <a:lnTo>
                  <a:pt x="9281411" y="5054600"/>
                </a:lnTo>
                <a:lnTo>
                  <a:pt x="9260963" y="5003800"/>
                </a:lnTo>
                <a:lnTo>
                  <a:pt x="9240090" y="4940300"/>
                </a:lnTo>
                <a:lnTo>
                  <a:pt x="9218792" y="4889500"/>
                </a:lnTo>
                <a:lnTo>
                  <a:pt x="9197071" y="4838700"/>
                </a:lnTo>
                <a:lnTo>
                  <a:pt x="9174930" y="4775200"/>
                </a:lnTo>
                <a:lnTo>
                  <a:pt x="9152371" y="4724400"/>
                </a:lnTo>
                <a:lnTo>
                  <a:pt x="9129395" y="4673600"/>
                </a:lnTo>
                <a:lnTo>
                  <a:pt x="9106005" y="4610100"/>
                </a:lnTo>
                <a:lnTo>
                  <a:pt x="9082202" y="4559300"/>
                </a:lnTo>
                <a:lnTo>
                  <a:pt x="9057988" y="4508500"/>
                </a:lnTo>
                <a:lnTo>
                  <a:pt x="9033366" y="4445000"/>
                </a:lnTo>
                <a:lnTo>
                  <a:pt x="9008337" y="4394200"/>
                </a:lnTo>
                <a:lnTo>
                  <a:pt x="8982904" y="4343400"/>
                </a:lnTo>
                <a:lnTo>
                  <a:pt x="8957067" y="4292600"/>
                </a:lnTo>
                <a:lnTo>
                  <a:pt x="8930830" y="4241800"/>
                </a:lnTo>
                <a:lnTo>
                  <a:pt x="8904194" y="4178300"/>
                </a:lnTo>
                <a:lnTo>
                  <a:pt x="8877161" y="4127500"/>
                </a:lnTo>
                <a:lnTo>
                  <a:pt x="8849734" y="4076700"/>
                </a:lnTo>
                <a:lnTo>
                  <a:pt x="8821913" y="4025900"/>
                </a:lnTo>
                <a:lnTo>
                  <a:pt x="8793702" y="3975100"/>
                </a:lnTo>
                <a:lnTo>
                  <a:pt x="8765101" y="3924300"/>
                </a:lnTo>
                <a:lnTo>
                  <a:pt x="8736113" y="3873500"/>
                </a:lnTo>
                <a:lnTo>
                  <a:pt x="8706741" y="3822700"/>
                </a:lnTo>
                <a:lnTo>
                  <a:pt x="8676985" y="3771900"/>
                </a:lnTo>
                <a:lnTo>
                  <a:pt x="8646848" y="3721100"/>
                </a:lnTo>
                <a:lnTo>
                  <a:pt x="8616332" y="3670300"/>
                </a:lnTo>
                <a:lnTo>
                  <a:pt x="8585439" y="3619500"/>
                </a:lnTo>
                <a:lnTo>
                  <a:pt x="8554170" y="3568700"/>
                </a:lnTo>
                <a:lnTo>
                  <a:pt x="8522528" y="3517900"/>
                </a:lnTo>
                <a:lnTo>
                  <a:pt x="8490515" y="3467100"/>
                </a:lnTo>
                <a:lnTo>
                  <a:pt x="8458133" y="3416300"/>
                </a:lnTo>
                <a:lnTo>
                  <a:pt x="8425383" y="3365500"/>
                </a:lnTo>
                <a:lnTo>
                  <a:pt x="8392268" y="3327400"/>
                </a:lnTo>
                <a:lnTo>
                  <a:pt x="8358789" y="3276600"/>
                </a:lnTo>
                <a:lnTo>
                  <a:pt x="8324949" y="3225800"/>
                </a:lnTo>
                <a:lnTo>
                  <a:pt x="8290750" y="3175000"/>
                </a:lnTo>
                <a:lnTo>
                  <a:pt x="8256192" y="3124200"/>
                </a:lnTo>
                <a:lnTo>
                  <a:pt x="8221280" y="3086100"/>
                </a:lnTo>
                <a:lnTo>
                  <a:pt x="8186013" y="3035300"/>
                </a:lnTo>
                <a:lnTo>
                  <a:pt x="8150395" y="2984500"/>
                </a:lnTo>
                <a:lnTo>
                  <a:pt x="8114427" y="2946400"/>
                </a:lnTo>
                <a:lnTo>
                  <a:pt x="8078112" y="2895600"/>
                </a:lnTo>
                <a:lnTo>
                  <a:pt x="8041451" y="2857500"/>
                </a:lnTo>
                <a:lnTo>
                  <a:pt x="8004446" y="2806700"/>
                </a:lnTo>
                <a:lnTo>
                  <a:pt x="7967099" y="2755900"/>
                </a:lnTo>
                <a:lnTo>
                  <a:pt x="7929412" y="2717800"/>
                </a:lnTo>
                <a:lnTo>
                  <a:pt x="7891387" y="2667000"/>
                </a:lnTo>
                <a:lnTo>
                  <a:pt x="7853027" y="2628900"/>
                </a:lnTo>
                <a:lnTo>
                  <a:pt x="7814332" y="2578100"/>
                </a:lnTo>
                <a:lnTo>
                  <a:pt x="7775306" y="2540000"/>
                </a:lnTo>
                <a:lnTo>
                  <a:pt x="7735949" y="2489200"/>
                </a:lnTo>
                <a:lnTo>
                  <a:pt x="7656254" y="2413000"/>
                </a:lnTo>
                <a:lnTo>
                  <a:pt x="7615919" y="2362200"/>
                </a:lnTo>
                <a:lnTo>
                  <a:pt x="7534284" y="2286000"/>
                </a:lnTo>
                <a:lnTo>
                  <a:pt x="7492989" y="2235200"/>
                </a:lnTo>
                <a:lnTo>
                  <a:pt x="7409451" y="2159000"/>
                </a:lnTo>
                <a:lnTo>
                  <a:pt x="7324663" y="2082800"/>
                </a:lnTo>
                <a:lnTo>
                  <a:pt x="7281806" y="2032000"/>
                </a:lnTo>
                <a:lnTo>
                  <a:pt x="7151403" y="1917700"/>
                </a:lnTo>
                <a:lnTo>
                  <a:pt x="7018295" y="1803400"/>
                </a:lnTo>
                <a:lnTo>
                  <a:pt x="6882535" y="1689100"/>
                </a:lnTo>
                <a:lnTo>
                  <a:pt x="6836702" y="1651000"/>
                </a:lnTo>
                <a:lnTo>
                  <a:pt x="6790582" y="1625600"/>
                </a:lnTo>
                <a:lnTo>
                  <a:pt x="6603272" y="1473200"/>
                </a:lnTo>
                <a:lnTo>
                  <a:pt x="6555747" y="1447800"/>
                </a:lnTo>
                <a:lnTo>
                  <a:pt x="6459874" y="1371600"/>
                </a:lnTo>
                <a:lnTo>
                  <a:pt x="6411530" y="1346200"/>
                </a:lnTo>
                <a:lnTo>
                  <a:pt x="6314037" y="1270000"/>
                </a:lnTo>
                <a:lnTo>
                  <a:pt x="6264891" y="1244600"/>
                </a:lnTo>
                <a:lnTo>
                  <a:pt x="6215483" y="1206500"/>
                </a:lnTo>
                <a:lnTo>
                  <a:pt x="6165813" y="1181100"/>
                </a:lnTo>
                <a:lnTo>
                  <a:pt x="6115883" y="1143000"/>
                </a:lnTo>
                <a:lnTo>
                  <a:pt x="6015255" y="1092200"/>
                </a:lnTo>
                <a:lnTo>
                  <a:pt x="5964560" y="1054100"/>
                </a:lnTo>
                <a:lnTo>
                  <a:pt x="5862417" y="1003300"/>
                </a:lnTo>
                <a:lnTo>
                  <a:pt x="5810973" y="965200"/>
                </a:lnTo>
                <a:lnTo>
                  <a:pt x="5655176" y="889000"/>
                </a:lnTo>
                <a:lnTo>
                  <a:pt x="5602762" y="850900"/>
                </a:lnTo>
                <a:lnTo>
                  <a:pt x="5120576" y="622300"/>
                </a:lnTo>
                <a:lnTo>
                  <a:pt x="5065873" y="609600"/>
                </a:lnTo>
                <a:lnTo>
                  <a:pt x="4900466" y="533400"/>
                </a:lnTo>
                <a:lnTo>
                  <a:pt x="4844903" y="520700"/>
                </a:lnTo>
                <a:lnTo>
                  <a:pt x="4733149" y="469900"/>
                </a:lnTo>
                <a:lnTo>
                  <a:pt x="4676962" y="457200"/>
                </a:lnTo>
                <a:lnTo>
                  <a:pt x="4620570" y="431800"/>
                </a:lnTo>
                <a:lnTo>
                  <a:pt x="4563976" y="419100"/>
                </a:lnTo>
                <a:lnTo>
                  <a:pt x="4507182" y="393700"/>
                </a:lnTo>
                <a:lnTo>
                  <a:pt x="4450189" y="381000"/>
                </a:lnTo>
                <a:lnTo>
                  <a:pt x="4393000" y="355600"/>
                </a:lnTo>
                <a:lnTo>
                  <a:pt x="4335616" y="342900"/>
                </a:lnTo>
                <a:lnTo>
                  <a:pt x="4278040" y="317500"/>
                </a:lnTo>
                <a:lnTo>
                  <a:pt x="4162319" y="292100"/>
                </a:lnTo>
                <a:lnTo>
                  <a:pt x="4104177" y="266700"/>
                </a:lnTo>
                <a:lnTo>
                  <a:pt x="3271703" y="88900"/>
                </a:lnTo>
                <a:lnTo>
                  <a:pt x="3210999" y="88900"/>
                </a:lnTo>
                <a:lnTo>
                  <a:pt x="3089126" y="63500"/>
                </a:lnTo>
                <a:lnTo>
                  <a:pt x="3027962" y="63500"/>
                </a:lnTo>
                <a:lnTo>
                  <a:pt x="2966649" y="50800"/>
                </a:lnTo>
                <a:lnTo>
                  <a:pt x="2905188" y="50800"/>
                </a:lnTo>
                <a:lnTo>
                  <a:pt x="2843582" y="38100"/>
                </a:lnTo>
                <a:lnTo>
                  <a:pt x="2781833" y="38100"/>
                </a:lnTo>
                <a:lnTo>
                  <a:pt x="2719942" y="25400"/>
                </a:lnTo>
                <a:lnTo>
                  <a:pt x="2595744" y="25400"/>
                </a:lnTo>
                <a:lnTo>
                  <a:pt x="2533441" y="12700"/>
                </a:lnTo>
                <a:lnTo>
                  <a:pt x="2282913" y="12700"/>
                </a:lnTo>
                <a:lnTo>
                  <a:pt x="2219962" y="0"/>
                </a:lnTo>
                <a:close/>
              </a:path>
              <a:path w="9729470" h="9575800">
                <a:moveTo>
                  <a:pt x="2093691" y="0"/>
                </a:moveTo>
                <a:lnTo>
                  <a:pt x="1967420" y="0"/>
                </a:lnTo>
                <a:lnTo>
                  <a:pt x="1904469" y="12700"/>
                </a:lnTo>
                <a:lnTo>
                  <a:pt x="1653941" y="12700"/>
                </a:lnTo>
                <a:lnTo>
                  <a:pt x="1591638" y="25400"/>
                </a:lnTo>
                <a:lnTo>
                  <a:pt x="1467440" y="25400"/>
                </a:lnTo>
                <a:lnTo>
                  <a:pt x="1405549" y="38100"/>
                </a:lnTo>
                <a:lnTo>
                  <a:pt x="1343800" y="38100"/>
                </a:lnTo>
                <a:lnTo>
                  <a:pt x="1282194" y="50800"/>
                </a:lnTo>
                <a:lnTo>
                  <a:pt x="1220733" y="50800"/>
                </a:lnTo>
                <a:lnTo>
                  <a:pt x="1159420" y="63500"/>
                </a:lnTo>
                <a:lnTo>
                  <a:pt x="1098256" y="63500"/>
                </a:lnTo>
                <a:lnTo>
                  <a:pt x="976383" y="88900"/>
                </a:lnTo>
                <a:lnTo>
                  <a:pt x="915678" y="88900"/>
                </a:lnTo>
                <a:lnTo>
                  <a:pt x="83204" y="266700"/>
                </a:lnTo>
                <a:lnTo>
                  <a:pt x="25063" y="292100"/>
                </a:lnTo>
                <a:lnTo>
                  <a:pt x="0" y="292100"/>
                </a:lnTo>
                <a:lnTo>
                  <a:pt x="0" y="6502400"/>
                </a:lnTo>
                <a:lnTo>
                  <a:pt x="4766" y="6489700"/>
                </a:lnTo>
                <a:lnTo>
                  <a:pt x="26887" y="6451600"/>
                </a:lnTo>
                <a:lnTo>
                  <a:pt x="49721" y="6413500"/>
                </a:lnTo>
                <a:lnTo>
                  <a:pt x="73258" y="6375400"/>
                </a:lnTo>
                <a:lnTo>
                  <a:pt x="97489" y="6337300"/>
                </a:lnTo>
                <a:lnTo>
                  <a:pt x="122406" y="6299200"/>
                </a:lnTo>
                <a:lnTo>
                  <a:pt x="148000" y="6261100"/>
                </a:lnTo>
                <a:lnTo>
                  <a:pt x="174262" y="6223000"/>
                </a:lnTo>
                <a:lnTo>
                  <a:pt x="201183" y="6184900"/>
                </a:lnTo>
                <a:lnTo>
                  <a:pt x="228753" y="6159500"/>
                </a:lnTo>
                <a:lnTo>
                  <a:pt x="256965" y="6121400"/>
                </a:lnTo>
                <a:lnTo>
                  <a:pt x="285809" y="6083300"/>
                </a:lnTo>
                <a:lnTo>
                  <a:pt x="315276" y="6045200"/>
                </a:lnTo>
                <a:lnTo>
                  <a:pt x="345358" y="6019800"/>
                </a:lnTo>
                <a:lnTo>
                  <a:pt x="376045" y="5981700"/>
                </a:lnTo>
                <a:lnTo>
                  <a:pt x="407328" y="5956300"/>
                </a:lnTo>
                <a:lnTo>
                  <a:pt x="439199" y="5918200"/>
                </a:lnTo>
                <a:lnTo>
                  <a:pt x="471649" y="5892800"/>
                </a:lnTo>
                <a:lnTo>
                  <a:pt x="504669" y="5867400"/>
                </a:lnTo>
                <a:lnTo>
                  <a:pt x="538250" y="5829300"/>
                </a:lnTo>
                <a:lnTo>
                  <a:pt x="572383" y="5803900"/>
                </a:lnTo>
                <a:lnTo>
                  <a:pt x="607059" y="5778500"/>
                </a:lnTo>
                <a:lnTo>
                  <a:pt x="642269" y="5753100"/>
                </a:lnTo>
                <a:lnTo>
                  <a:pt x="678004" y="5715000"/>
                </a:lnTo>
                <a:lnTo>
                  <a:pt x="751015" y="5664200"/>
                </a:lnTo>
                <a:lnTo>
                  <a:pt x="826021" y="5613400"/>
                </a:lnTo>
                <a:lnTo>
                  <a:pt x="864249" y="5600700"/>
                </a:lnTo>
                <a:lnTo>
                  <a:pt x="942113" y="5549900"/>
                </a:lnTo>
                <a:lnTo>
                  <a:pt x="981730" y="5524500"/>
                </a:lnTo>
                <a:lnTo>
                  <a:pt x="1021793" y="5511800"/>
                </a:lnTo>
                <a:lnTo>
                  <a:pt x="1062292" y="5486400"/>
                </a:lnTo>
                <a:lnTo>
                  <a:pt x="1103218" y="5473700"/>
                </a:lnTo>
                <a:lnTo>
                  <a:pt x="1144563" y="5448300"/>
                </a:lnTo>
                <a:lnTo>
                  <a:pt x="1228472" y="5422900"/>
                </a:lnTo>
                <a:lnTo>
                  <a:pt x="1271018" y="5397500"/>
                </a:lnTo>
                <a:lnTo>
                  <a:pt x="1624425" y="5295900"/>
                </a:lnTo>
                <a:lnTo>
                  <a:pt x="1670096" y="5295900"/>
                </a:lnTo>
                <a:lnTo>
                  <a:pt x="1716070" y="5283200"/>
                </a:lnTo>
                <a:lnTo>
                  <a:pt x="1762338" y="5283200"/>
                </a:lnTo>
                <a:lnTo>
                  <a:pt x="1808891" y="5270500"/>
                </a:lnTo>
                <a:lnTo>
                  <a:pt x="1855719" y="5270500"/>
                </a:lnTo>
                <a:lnTo>
                  <a:pt x="1902815" y="5257800"/>
                </a:lnTo>
                <a:lnTo>
                  <a:pt x="2093691" y="5257800"/>
                </a:lnTo>
                <a:lnTo>
                  <a:pt x="2093691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67653" y="7089836"/>
            <a:ext cx="4806315" cy="485775"/>
          </a:xfrm>
          <a:custGeom>
            <a:avLst/>
            <a:gdLst/>
            <a:ahLst/>
            <a:cxnLst/>
            <a:rect l="l" t="t" r="r" b="b"/>
            <a:pathLst>
              <a:path w="4806315" h="485775">
                <a:moveTo>
                  <a:pt x="183240" y="286378"/>
                </a:moveTo>
                <a:lnTo>
                  <a:pt x="49213" y="286378"/>
                </a:lnTo>
                <a:lnTo>
                  <a:pt x="49213" y="336638"/>
                </a:lnTo>
                <a:lnTo>
                  <a:pt x="315697" y="336638"/>
                </a:lnTo>
                <a:lnTo>
                  <a:pt x="315697" y="359674"/>
                </a:lnTo>
                <a:lnTo>
                  <a:pt x="49736" y="359674"/>
                </a:lnTo>
                <a:lnTo>
                  <a:pt x="49736" y="482184"/>
                </a:lnTo>
                <a:lnTo>
                  <a:pt x="396846" y="482184"/>
                </a:lnTo>
                <a:lnTo>
                  <a:pt x="396846" y="452342"/>
                </a:lnTo>
                <a:lnTo>
                  <a:pt x="118321" y="452342"/>
                </a:lnTo>
                <a:lnTo>
                  <a:pt x="118321" y="406270"/>
                </a:lnTo>
                <a:lnTo>
                  <a:pt x="384281" y="406270"/>
                </a:lnTo>
                <a:lnTo>
                  <a:pt x="384281" y="317267"/>
                </a:lnTo>
                <a:lnTo>
                  <a:pt x="183240" y="317267"/>
                </a:lnTo>
                <a:lnTo>
                  <a:pt x="183240" y="286378"/>
                </a:lnTo>
                <a:close/>
              </a:path>
              <a:path w="4806315" h="485775">
                <a:moveTo>
                  <a:pt x="396846" y="431400"/>
                </a:moveTo>
                <a:lnTo>
                  <a:pt x="118321" y="431400"/>
                </a:lnTo>
                <a:lnTo>
                  <a:pt x="118321" y="452342"/>
                </a:lnTo>
                <a:lnTo>
                  <a:pt x="396846" y="452342"/>
                </a:lnTo>
                <a:lnTo>
                  <a:pt x="396846" y="431400"/>
                </a:lnTo>
                <a:close/>
              </a:path>
              <a:path w="4806315" h="485775">
                <a:moveTo>
                  <a:pt x="252871" y="247112"/>
                </a:moveTo>
                <a:lnTo>
                  <a:pt x="183240" y="247112"/>
                </a:lnTo>
                <a:lnTo>
                  <a:pt x="183240" y="317267"/>
                </a:lnTo>
                <a:lnTo>
                  <a:pt x="252871" y="317267"/>
                </a:lnTo>
                <a:lnTo>
                  <a:pt x="252871" y="247112"/>
                </a:lnTo>
                <a:close/>
              </a:path>
              <a:path w="4806315" h="485775">
                <a:moveTo>
                  <a:pt x="384281" y="286378"/>
                </a:moveTo>
                <a:lnTo>
                  <a:pt x="252871" y="286378"/>
                </a:lnTo>
                <a:lnTo>
                  <a:pt x="252871" y="317267"/>
                </a:lnTo>
                <a:lnTo>
                  <a:pt x="384281" y="317267"/>
                </a:lnTo>
                <a:lnTo>
                  <a:pt x="384281" y="286378"/>
                </a:lnTo>
                <a:close/>
              </a:path>
              <a:path w="4806315" h="485775">
                <a:moveTo>
                  <a:pt x="436635" y="206276"/>
                </a:moveTo>
                <a:lnTo>
                  <a:pt x="0" y="206276"/>
                </a:lnTo>
                <a:lnTo>
                  <a:pt x="0" y="257060"/>
                </a:lnTo>
                <a:lnTo>
                  <a:pt x="183240" y="257060"/>
                </a:lnTo>
                <a:lnTo>
                  <a:pt x="183240" y="247112"/>
                </a:lnTo>
                <a:lnTo>
                  <a:pt x="436635" y="247112"/>
                </a:lnTo>
                <a:lnTo>
                  <a:pt x="436635" y="206276"/>
                </a:lnTo>
                <a:close/>
              </a:path>
              <a:path w="4806315" h="485775">
                <a:moveTo>
                  <a:pt x="436635" y="247112"/>
                </a:moveTo>
                <a:lnTo>
                  <a:pt x="252871" y="247112"/>
                </a:lnTo>
                <a:lnTo>
                  <a:pt x="252871" y="257060"/>
                </a:lnTo>
                <a:lnTo>
                  <a:pt x="436635" y="257060"/>
                </a:lnTo>
                <a:lnTo>
                  <a:pt x="436635" y="247112"/>
                </a:lnTo>
                <a:close/>
              </a:path>
              <a:path w="4806315" h="485775">
                <a:moveTo>
                  <a:pt x="195282" y="61778"/>
                </a:moveTo>
                <a:lnTo>
                  <a:pt x="179052" y="61778"/>
                </a:lnTo>
                <a:lnTo>
                  <a:pt x="179052" y="71202"/>
                </a:lnTo>
                <a:lnTo>
                  <a:pt x="170250" y="95800"/>
                </a:lnTo>
                <a:lnTo>
                  <a:pt x="142011" y="117601"/>
                </a:lnTo>
                <a:lnTo>
                  <a:pt x="91587" y="134002"/>
                </a:lnTo>
                <a:lnTo>
                  <a:pt x="16229" y="142404"/>
                </a:lnTo>
                <a:lnTo>
                  <a:pt x="35601" y="194234"/>
                </a:lnTo>
                <a:lnTo>
                  <a:pt x="97301" y="187411"/>
                </a:lnTo>
                <a:lnTo>
                  <a:pt x="148240" y="174553"/>
                </a:lnTo>
                <a:lnTo>
                  <a:pt x="188214" y="156081"/>
                </a:lnTo>
                <a:lnTo>
                  <a:pt x="217785" y="131168"/>
                </a:lnTo>
                <a:lnTo>
                  <a:pt x="201135" y="103984"/>
                </a:lnTo>
                <a:lnTo>
                  <a:pt x="195282" y="71202"/>
                </a:lnTo>
                <a:lnTo>
                  <a:pt x="195282" y="61778"/>
                </a:lnTo>
                <a:close/>
              </a:path>
              <a:path w="4806315" h="485775">
                <a:moveTo>
                  <a:pt x="256536" y="61778"/>
                </a:moveTo>
                <a:lnTo>
                  <a:pt x="240306" y="61778"/>
                </a:lnTo>
                <a:lnTo>
                  <a:pt x="240306" y="71202"/>
                </a:lnTo>
                <a:lnTo>
                  <a:pt x="234450" y="103984"/>
                </a:lnTo>
                <a:lnTo>
                  <a:pt x="217785" y="131168"/>
                </a:lnTo>
                <a:lnTo>
                  <a:pt x="218550" y="132417"/>
                </a:lnTo>
                <a:lnTo>
                  <a:pt x="247309" y="156081"/>
                </a:lnTo>
                <a:lnTo>
                  <a:pt x="287193" y="174553"/>
                </a:lnTo>
                <a:lnTo>
                  <a:pt x="337984" y="187411"/>
                </a:lnTo>
                <a:lnTo>
                  <a:pt x="399464" y="194234"/>
                </a:lnTo>
                <a:lnTo>
                  <a:pt x="418835" y="142404"/>
                </a:lnTo>
                <a:lnTo>
                  <a:pt x="343780" y="134002"/>
                </a:lnTo>
                <a:lnTo>
                  <a:pt x="293512" y="117601"/>
                </a:lnTo>
                <a:lnTo>
                  <a:pt x="265330" y="95800"/>
                </a:lnTo>
                <a:lnTo>
                  <a:pt x="256536" y="71202"/>
                </a:lnTo>
                <a:lnTo>
                  <a:pt x="256536" y="61778"/>
                </a:lnTo>
                <a:close/>
              </a:path>
              <a:path w="4806315" h="485775">
                <a:moveTo>
                  <a:pt x="240306" y="61778"/>
                </a:moveTo>
                <a:lnTo>
                  <a:pt x="195282" y="61778"/>
                </a:lnTo>
                <a:lnTo>
                  <a:pt x="195282" y="71202"/>
                </a:lnTo>
                <a:lnTo>
                  <a:pt x="201135" y="103984"/>
                </a:lnTo>
                <a:lnTo>
                  <a:pt x="217785" y="131168"/>
                </a:lnTo>
                <a:lnTo>
                  <a:pt x="234450" y="103984"/>
                </a:lnTo>
                <a:lnTo>
                  <a:pt x="240306" y="71202"/>
                </a:lnTo>
                <a:lnTo>
                  <a:pt x="240306" y="61778"/>
                </a:lnTo>
                <a:close/>
              </a:path>
              <a:path w="4806315" h="485775">
                <a:moveTo>
                  <a:pt x="183240" y="38218"/>
                </a:moveTo>
                <a:lnTo>
                  <a:pt x="40836" y="38218"/>
                </a:lnTo>
                <a:lnTo>
                  <a:pt x="40836" y="89002"/>
                </a:lnTo>
                <a:lnTo>
                  <a:pt x="172682" y="89002"/>
                </a:lnTo>
                <a:lnTo>
                  <a:pt x="179052" y="71202"/>
                </a:lnTo>
                <a:lnTo>
                  <a:pt x="179052" y="61778"/>
                </a:lnTo>
                <a:lnTo>
                  <a:pt x="395275" y="61778"/>
                </a:lnTo>
                <a:lnTo>
                  <a:pt x="395275" y="58636"/>
                </a:lnTo>
                <a:lnTo>
                  <a:pt x="183240" y="58636"/>
                </a:lnTo>
                <a:lnTo>
                  <a:pt x="183240" y="38218"/>
                </a:lnTo>
                <a:close/>
              </a:path>
              <a:path w="4806315" h="485775">
                <a:moveTo>
                  <a:pt x="395275" y="61778"/>
                </a:moveTo>
                <a:lnTo>
                  <a:pt x="256536" y="61778"/>
                </a:lnTo>
                <a:lnTo>
                  <a:pt x="256536" y="71202"/>
                </a:lnTo>
                <a:lnTo>
                  <a:pt x="262900" y="89002"/>
                </a:lnTo>
                <a:lnTo>
                  <a:pt x="395275" y="89002"/>
                </a:lnTo>
                <a:lnTo>
                  <a:pt x="395275" y="61778"/>
                </a:lnTo>
                <a:close/>
              </a:path>
              <a:path w="4806315" h="485775">
                <a:moveTo>
                  <a:pt x="252348" y="0"/>
                </a:moveTo>
                <a:lnTo>
                  <a:pt x="183240" y="0"/>
                </a:lnTo>
                <a:lnTo>
                  <a:pt x="183240" y="58636"/>
                </a:lnTo>
                <a:lnTo>
                  <a:pt x="252348" y="58636"/>
                </a:lnTo>
                <a:lnTo>
                  <a:pt x="252348" y="0"/>
                </a:lnTo>
                <a:close/>
              </a:path>
              <a:path w="4806315" h="485775">
                <a:moveTo>
                  <a:pt x="395275" y="38218"/>
                </a:moveTo>
                <a:lnTo>
                  <a:pt x="252348" y="38218"/>
                </a:lnTo>
                <a:lnTo>
                  <a:pt x="252348" y="58636"/>
                </a:lnTo>
                <a:lnTo>
                  <a:pt x="395275" y="58636"/>
                </a:lnTo>
                <a:lnTo>
                  <a:pt x="395275" y="38218"/>
                </a:lnTo>
                <a:close/>
              </a:path>
              <a:path w="4806315" h="485775">
                <a:moveTo>
                  <a:pt x="602558" y="54448"/>
                </a:moveTo>
                <a:lnTo>
                  <a:pt x="588422" y="54448"/>
                </a:lnTo>
                <a:lnTo>
                  <a:pt x="588422" y="84814"/>
                </a:lnTo>
                <a:lnTo>
                  <a:pt x="581845" y="130845"/>
                </a:lnTo>
                <a:lnTo>
                  <a:pt x="561329" y="173882"/>
                </a:lnTo>
                <a:lnTo>
                  <a:pt x="525695" y="210342"/>
                </a:lnTo>
                <a:lnTo>
                  <a:pt x="473766" y="236642"/>
                </a:lnTo>
                <a:lnTo>
                  <a:pt x="508320" y="291614"/>
                </a:lnTo>
                <a:lnTo>
                  <a:pt x="551020" y="272005"/>
                </a:lnTo>
                <a:lnTo>
                  <a:pt x="585533" y="244863"/>
                </a:lnTo>
                <a:lnTo>
                  <a:pt x="612047" y="211381"/>
                </a:lnTo>
                <a:lnTo>
                  <a:pt x="625245" y="184123"/>
                </a:lnTo>
                <a:lnTo>
                  <a:pt x="623198" y="181037"/>
                </a:lnTo>
                <a:lnTo>
                  <a:pt x="607651" y="135086"/>
                </a:lnTo>
                <a:lnTo>
                  <a:pt x="602558" y="84814"/>
                </a:lnTo>
                <a:lnTo>
                  <a:pt x="602558" y="54448"/>
                </a:lnTo>
                <a:close/>
              </a:path>
              <a:path w="4806315" h="485775">
                <a:moveTo>
                  <a:pt x="659101" y="54448"/>
                </a:moveTo>
                <a:lnTo>
                  <a:pt x="645489" y="54448"/>
                </a:lnTo>
                <a:lnTo>
                  <a:pt x="645489" y="84814"/>
                </a:lnTo>
                <a:lnTo>
                  <a:pt x="641836" y="130163"/>
                </a:lnTo>
                <a:lnTo>
                  <a:pt x="630752" y="172750"/>
                </a:lnTo>
                <a:lnTo>
                  <a:pt x="625245" y="184123"/>
                </a:lnTo>
                <a:lnTo>
                  <a:pt x="649602" y="220856"/>
                </a:lnTo>
                <a:lnTo>
                  <a:pt x="687263" y="252733"/>
                </a:lnTo>
                <a:lnTo>
                  <a:pt x="736585" y="274860"/>
                </a:lnTo>
                <a:lnTo>
                  <a:pt x="769569" y="220412"/>
                </a:lnTo>
                <a:lnTo>
                  <a:pt x="719398" y="197237"/>
                </a:lnTo>
                <a:lnTo>
                  <a:pt x="685082" y="164981"/>
                </a:lnTo>
                <a:lnTo>
                  <a:pt x="665392" y="126542"/>
                </a:lnTo>
                <a:lnTo>
                  <a:pt x="659101" y="84814"/>
                </a:lnTo>
                <a:lnTo>
                  <a:pt x="659101" y="54448"/>
                </a:lnTo>
                <a:close/>
              </a:path>
              <a:path w="4806315" h="485775">
                <a:moveTo>
                  <a:pt x="645489" y="54448"/>
                </a:moveTo>
                <a:lnTo>
                  <a:pt x="602558" y="54448"/>
                </a:lnTo>
                <a:lnTo>
                  <a:pt x="602558" y="84814"/>
                </a:lnTo>
                <a:lnTo>
                  <a:pt x="607651" y="135086"/>
                </a:lnTo>
                <a:lnTo>
                  <a:pt x="623198" y="181037"/>
                </a:lnTo>
                <a:lnTo>
                  <a:pt x="625245" y="184123"/>
                </a:lnTo>
                <a:lnTo>
                  <a:pt x="630752" y="172750"/>
                </a:lnTo>
                <a:lnTo>
                  <a:pt x="641836" y="130163"/>
                </a:lnTo>
                <a:lnTo>
                  <a:pt x="645489" y="84814"/>
                </a:lnTo>
                <a:lnTo>
                  <a:pt x="645489" y="54448"/>
                </a:lnTo>
                <a:close/>
              </a:path>
              <a:path w="4806315" h="485775">
                <a:moveTo>
                  <a:pt x="753862" y="32983"/>
                </a:moveTo>
                <a:lnTo>
                  <a:pt x="492090" y="32983"/>
                </a:lnTo>
                <a:lnTo>
                  <a:pt x="492090" y="88479"/>
                </a:lnTo>
                <a:lnTo>
                  <a:pt x="587899" y="88479"/>
                </a:lnTo>
                <a:lnTo>
                  <a:pt x="588422" y="84814"/>
                </a:lnTo>
                <a:lnTo>
                  <a:pt x="588422" y="54448"/>
                </a:lnTo>
                <a:lnTo>
                  <a:pt x="753862" y="54448"/>
                </a:lnTo>
                <a:lnTo>
                  <a:pt x="753862" y="32983"/>
                </a:lnTo>
                <a:close/>
              </a:path>
              <a:path w="4806315" h="485775">
                <a:moveTo>
                  <a:pt x="753862" y="54448"/>
                </a:moveTo>
                <a:lnTo>
                  <a:pt x="659101" y="54448"/>
                </a:lnTo>
                <a:lnTo>
                  <a:pt x="659101" y="84814"/>
                </a:lnTo>
                <a:lnTo>
                  <a:pt x="659653" y="88479"/>
                </a:lnTo>
                <a:lnTo>
                  <a:pt x="753862" y="88479"/>
                </a:lnTo>
                <a:lnTo>
                  <a:pt x="753862" y="54448"/>
                </a:lnTo>
                <a:close/>
              </a:path>
              <a:path w="4806315" h="485775">
                <a:moveTo>
                  <a:pt x="862236" y="523"/>
                </a:moveTo>
                <a:lnTo>
                  <a:pt x="792605" y="523"/>
                </a:lnTo>
                <a:lnTo>
                  <a:pt x="792605" y="287949"/>
                </a:lnTo>
                <a:lnTo>
                  <a:pt x="862236" y="287949"/>
                </a:lnTo>
                <a:lnTo>
                  <a:pt x="862236" y="169104"/>
                </a:lnTo>
                <a:lnTo>
                  <a:pt x="842865" y="169104"/>
                </a:lnTo>
                <a:lnTo>
                  <a:pt x="842865" y="112038"/>
                </a:lnTo>
                <a:lnTo>
                  <a:pt x="862236" y="112038"/>
                </a:lnTo>
                <a:lnTo>
                  <a:pt x="862236" y="523"/>
                </a:lnTo>
                <a:close/>
              </a:path>
              <a:path w="4806315" h="485775">
                <a:moveTo>
                  <a:pt x="862236" y="112038"/>
                </a:moveTo>
                <a:lnTo>
                  <a:pt x="842865" y="112038"/>
                </a:lnTo>
                <a:lnTo>
                  <a:pt x="842865" y="169104"/>
                </a:lnTo>
                <a:lnTo>
                  <a:pt x="862236" y="169104"/>
                </a:lnTo>
                <a:lnTo>
                  <a:pt x="862236" y="112038"/>
                </a:lnTo>
                <a:close/>
              </a:path>
              <a:path w="4806315" h="485775">
                <a:moveTo>
                  <a:pt x="926632" y="112038"/>
                </a:moveTo>
                <a:lnTo>
                  <a:pt x="862236" y="112038"/>
                </a:lnTo>
                <a:lnTo>
                  <a:pt x="862236" y="169104"/>
                </a:lnTo>
                <a:lnTo>
                  <a:pt x="926632" y="169104"/>
                </a:lnTo>
                <a:lnTo>
                  <a:pt x="926632" y="112038"/>
                </a:lnTo>
                <a:close/>
              </a:path>
              <a:path w="4806315" h="485775">
                <a:moveTo>
                  <a:pt x="704126" y="296849"/>
                </a:moveTo>
                <a:lnTo>
                  <a:pt x="648228" y="300970"/>
                </a:lnTo>
                <a:lnTo>
                  <a:pt x="602608" y="312983"/>
                </a:lnTo>
                <a:lnTo>
                  <a:pt x="568498" y="332358"/>
                </a:lnTo>
                <a:lnTo>
                  <a:pt x="539733" y="391087"/>
                </a:lnTo>
                <a:lnTo>
                  <a:pt x="547129" y="423605"/>
                </a:lnTo>
                <a:lnTo>
                  <a:pt x="568498" y="449816"/>
                </a:lnTo>
                <a:lnTo>
                  <a:pt x="602608" y="469192"/>
                </a:lnTo>
                <a:lnTo>
                  <a:pt x="648228" y="481204"/>
                </a:lnTo>
                <a:lnTo>
                  <a:pt x="704126" y="485325"/>
                </a:lnTo>
                <a:lnTo>
                  <a:pt x="759768" y="481204"/>
                </a:lnTo>
                <a:lnTo>
                  <a:pt x="805233" y="469192"/>
                </a:lnTo>
                <a:lnTo>
                  <a:pt x="839263" y="449816"/>
                </a:lnTo>
                <a:lnTo>
                  <a:pt x="853830" y="431924"/>
                </a:lnTo>
                <a:lnTo>
                  <a:pt x="704126" y="431924"/>
                </a:lnTo>
                <a:lnTo>
                  <a:pt x="663175" y="429371"/>
                </a:lnTo>
                <a:lnTo>
                  <a:pt x="633316" y="421714"/>
                </a:lnTo>
                <a:lnTo>
                  <a:pt x="615041" y="408953"/>
                </a:lnTo>
                <a:lnTo>
                  <a:pt x="608841" y="391087"/>
                </a:lnTo>
                <a:lnTo>
                  <a:pt x="615041" y="373385"/>
                </a:lnTo>
                <a:lnTo>
                  <a:pt x="633316" y="360983"/>
                </a:lnTo>
                <a:lnTo>
                  <a:pt x="663175" y="353686"/>
                </a:lnTo>
                <a:lnTo>
                  <a:pt x="704126" y="351298"/>
                </a:lnTo>
                <a:lnTo>
                  <a:pt x="854683" y="351298"/>
                </a:lnTo>
                <a:lnTo>
                  <a:pt x="839263" y="332358"/>
                </a:lnTo>
                <a:lnTo>
                  <a:pt x="805233" y="312983"/>
                </a:lnTo>
                <a:lnTo>
                  <a:pt x="759768" y="300970"/>
                </a:lnTo>
                <a:lnTo>
                  <a:pt x="704126" y="296849"/>
                </a:lnTo>
                <a:close/>
              </a:path>
              <a:path w="4806315" h="485775">
                <a:moveTo>
                  <a:pt x="854683" y="351298"/>
                </a:moveTo>
                <a:lnTo>
                  <a:pt x="704126" y="351298"/>
                </a:lnTo>
                <a:lnTo>
                  <a:pt x="744995" y="353686"/>
                </a:lnTo>
                <a:lnTo>
                  <a:pt x="774673" y="360983"/>
                </a:lnTo>
                <a:lnTo>
                  <a:pt x="792768" y="373385"/>
                </a:lnTo>
                <a:lnTo>
                  <a:pt x="798887" y="391087"/>
                </a:lnTo>
                <a:lnTo>
                  <a:pt x="792768" y="408953"/>
                </a:lnTo>
                <a:lnTo>
                  <a:pt x="774673" y="421714"/>
                </a:lnTo>
                <a:lnTo>
                  <a:pt x="744995" y="429371"/>
                </a:lnTo>
                <a:lnTo>
                  <a:pt x="704126" y="431924"/>
                </a:lnTo>
                <a:lnTo>
                  <a:pt x="853830" y="431924"/>
                </a:lnTo>
                <a:lnTo>
                  <a:pt x="860603" y="423605"/>
                </a:lnTo>
                <a:lnTo>
                  <a:pt x="867995" y="391087"/>
                </a:lnTo>
                <a:lnTo>
                  <a:pt x="860603" y="358569"/>
                </a:lnTo>
                <a:lnTo>
                  <a:pt x="854683" y="351298"/>
                </a:lnTo>
                <a:close/>
              </a:path>
              <a:path w="4806315" h="485775">
                <a:moveTo>
                  <a:pt x="1339291" y="307320"/>
                </a:moveTo>
                <a:lnTo>
                  <a:pt x="1270183" y="307320"/>
                </a:lnTo>
                <a:lnTo>
                  <a:pt x="1270183" y="485325"/>
                </a:lnTo>
                <a:lnTo>
                  <a:pt x="1339291" y="485325"/>
                </a:lnTo>
                <a:lnTo>
                  <a:pt x="1339291" y="307320"/>
                </a:lnTo>
                <a:close/>
              </a:path>
              <a:path w="4806315" h="485775">
                <a:moveTo>
                  <a:pt x="1526196" y="279572"/>
                </a:moveTo>
                <a:lnTo>
                  <a:pt x="1086943" y="279572"/>
                </a:lnTo>
                <a:lnTo>
                  <a:pt x="1086943" y="334544"/>
                </a:lnTo>
                <a:lnTo>
                  <a:pt x="1270183" y="334544"/>
                </a:lnTo>
                <a:lnTo>
                  <a:pt x="1270183" y="307320"/>
                </a:lnTo>
                <a:lnTo>
                  <a:pt x="1526196" y="307320"/>
                </a:lnTo>
                <a:lnTo>
                  <a:pt x="1526196" y="279572"/>
                </a:lnTo>
                <a:close/>
              </a:path>
              <a:path w="4806315" h="485775">
                <a:moveTo>
                  <a:pt x="1526196" y="307320"/>
                </a:moveTo>
                <a:lnTo>
                  <a:pt x="1339291" y="307320"/>
                </a:lnTo>
                <a:lnTo>
                  <a:pt x="1339291" y="334544"/>
                </a:lnTo>
                <a:lnTo>
                  <a:pt x="1526196" y="334544"/>
                </a:lnTo>
                <a:lnTo>
                  <a:pt x="1526196" y="307320"/>
                </a:lnTo>
                <a:close/>
              </a:path>
              <a:path w="4806315" h="485775">
                <a:moveTo>
                  <a:pt x="1206311" y="18847"/>
                </a:moveTo>
                <a:lnTo>
                  <a:pt x="1137203" y="18847"/>
                </a:lnTo>
                <a:lnTo>
                  <a:pt x="1137203" y="233500"/>
                </a:lnTo>
                <a:lnTo>
                  <a:pt x="1474366" y="233500"/>
                </a:lnTo>
                <a:lnTo>
                  <a:pt x="1474366" y="178005"/>
                </a:lnTo>
                <a:lnTo>
                  <a:pt x="1206311" y="178005"/>
                </a:lnTo>
                <a:lnTo>
                  <a:pt x="1206311" y="128268"/>
                </a:lnTo>
                <a:lnTo>
                  <a:pt x="1474366" y="128268"/>
                </a:lnTo>
                <a:lnTo>
                  <a:pt x="1474366" y="73819"/>
                </a:lnTo>
                <a:lnTo>
                  <a:pt x="1206311" y="73819"/>
                </a:lnTo>
                <a:lnTo>
                  <a:pt x="1206311" y="18847"/>
                </a:lnTo>
                <a:close/>
              </a:path>
              <a:path w="4806315" h="485775">
                <a:moveTo>
                  <a:pt x="1474366" y="128268"/>
                </a:moveTo>
                <a:lnTo>
                  <a:pt x="1405258" y="128268"/>
                </a:lnTo>
                <a:lnTo>
                  <a:pt x="1405258" y="178005"/>
                </a:lnTo>
                <a:lnTo>
                  <a:pt x="1474366" y="178005"/>
                </a:lnTo>
                <a:lnTo>
                  <a:pt x="1474366" y="128268"/>
                </a:lnTo>
                <a:close/>
              </a:path>
              <a:path w="4806315" h="485775">
                <a:moveTo>
                  <a:pt x="1474366" y="18847"/>
                </a:moveTo>
                <a:lnTo>
                  <a:pt x="1405258" y="18847"/>
                </a:lnTo>
                <a:lnTo>
                  <a:pt x="1405258" y="73819"/>
                </a:lnTo>
                <a:lnTo>
                  <a:pt x="1474366" y="73819"/>
                </a:lnTo>
                <a:lnTo>
                  <a:pt x="1474366" y="18847"/>
                </a:lnTo>
                <a:close/>
              </a:path>
              <a:path w="4806315" h="485775">
                <a:moveTo>
                  <a:pt x="2007816" y="373810"/>
                </a:moveTo>
                <a:lnTo>
                  <a:pt x="1569086" y="373810"/>
                </a:lnTo>
                <a:lnTo>
                  <a:pt x="1569086" y="430876"/>
                </a:lnTo>
                <a:lnTo>
                  <a:pt x="2007816" y="430876"/>
                </a:lnTo>
                <a:lnTo>
                  <a:pt x="2007816" y="373810"/>
                </a:lnTo>
                <a:close/>
              </a:path>
              <a:path w="4806315" h="485775">
                <a:moveTo>
                  <a:pt x="1958603" y="32983"/>
                </a:moveTo>
                <a:lnTo>
                  <a:pt x="1618299" y="32983"/>
                </a:lnTo>
                <a:lnTo>
                  <a:pt x="1618299" y="88479"/>
                </a:lnTo>
                <a:lnTo>
                  <a:pt x="1889495" y="88479"/>
                </a:lnTo>
                <a:lnTo>
                  <a:pt x="1889495" y="140309"/>
                </a:lnTo>
                <a:lnTo>
                  <a:pt x="1619347" y="140309"/>
                </a:lnTo>
                <a:lnTo>
                  <a:pt x="1619347" y="304179"/>
                </a:lnTo>
                <a:lnTo>
                  <a:pt x="1969598" y="304179"/>
                </a:lnTo>
                <a:lnTo>
                  <a:pt x="1969598" y="275907"/>
                </a:lnTo>
                <a:lnTo>
                  <a:pt x="1688454" y="275907"/>
                </a:lnTo>
                <a:lnTo>
                  <a:pt x="1688454" y="194758"/>
                </a:lnTo>
                <a:lnTo>
                  <a:pt x="1958603" y="194758"/>
                </a:lnTo>
                <a:lnTo>
                  <a:pt x="1958603" y="32983"/>
                </a:lnTo>
                <a:close/>
              </a:path>
              <a:path w="4806315" h="485775">
                <a:moveTo>
                  <a:pt x="1969598" y="248683"/>
                </a:moveTo>
                <a:lnTo>
                  <a:pt x="1688454" y="248683"/>
                </a:lnTo>
                <a:lnTo>
                  <a:pt x="1688454" y="275907"/>
                </a:lnTo>
                <a:lnTo>
                  <a:pt x="1969598" y="275907"/>
                </a:lnTo>
                <a:lnTo>
                  <a:pt x="1969598" y="248683"/>
                </a:lnTo>
                <a:close/>
              </a:path>
              <a:path w="4806315" h="485775">
                <a:moveTo>
                  <a:pt x="2454359" y="523"/>
                </a:moveTo>
                <a:lnTo>
                  <a:pt x="2384204" y="523"/>
                </a:lnTo>
                <a:lnTo>
                  <a:pt x="2384204" y="485325"/>
                </a:lnTo>
                <a:lnTo>
                  <a:pt x="2454359" y="485325"/>
                </a:lnTo>
                <a:lnTo>
                  <a:pt x="2454359" y="523"/>
                </a:lnTo>
                <a:close/>
              </a:path>
              <a:path w="4806315" h="485775">
                <a:moveTo>
                  <a:pt x="2274259" y="50783"/>
                </a:moveTo>
                <a:lnTo>
                  <a:pt x="2241276" y="50783"/>
                </a:lnTo>
                <a:lnTo>
                  <a:pt x="2241276" y="63348"/>
                </a:lnTo>
                <a:lnTo>
                  <a:pt x="2238845" y="110116"/>
                </a:lnTo>
                <a:lnTo>
                  <a:pt x="2231247" y="153202"/>
                </a:lnTo>
                <a:lnTo>
                  <a:pt x="2218030" y="192852"/>
                </a:lnTo>
                <a:lnTo>
                  <a:pt x="2198738" y="229312"/>
                </a:lnTo>
                <a:lnTo>
                  <a:pt x="2172919" y="262827"/>
                </a:lnTo>
                <a:lnTo>
                  <a:pt x="2140118" y="293642"/>
                </a:lnTo>
                <a:lnTo>
                  <a:pt x="2099880" y="322004"/>
                </a:lnTo>
                <a:lnTo>
                  <a:pt x="2051753" y="348156"/>
                </a:lnTo>
                <a:lnTo>
                  <a:pt x="2087878" y="403652"/>
                </a:lnTo>
                <a:lnTo>
                  <a:pt x="2140873" y="374505"/>
                </a:lnTo>
                <a:lnTo>
                  <a:pt x="2185424" y="342621"/>
                </a:lnTo>
                <a:lnTo>
                  <a:pt x="2222118" y="308096"/>
                </a:lnTo>
                <a:lnTo>
                  <a:pt x="2251548" y="271024"/>
                </a:lnTo>
                <a:lnTo>
                  <a:pt x="2274303" y="231500"/>
                </a:lnTo>
                <a:lnTo>
                  <a:pt x="2290974" y="189619"/>
                </a:lnTo>
                <a:lnTo>
                  <a:pt x="2302151" y="145477"/>
                </a:lnTo>
                <a:lnTo>
                  <a:pt x="2307532" y="105755"/>
                </a:lnTo>
                <a:lnTo>
                  <a:pt x="2274259" y="105755"/>
                </a:lnTo>
                <a:lnTo>
                  <a:pt x="2274259" y="50783"/>
                </a:lnTo>
                <a:close/>
              </a:path>
              <a:path w="4806315" h="485775">
                <a:moveTo>
                  <a:pt x="2241276" y="50783"/>
                </a:moveTo>
                <a:lnTo>
                  <a:pt x="2077407" y="50783"/>
                </a:lnTo>
                <a:lnTo>
                  <a:pt x="2077407" y="105755"/>
                </a:lnTo>
                <a:lnTo>
                  <a:pt x="2239071" y="105755"/>
                </a:lnTo>
                <a:lnTo>
                  <a:pt x="2241276" y="63348"/>
                </a:lnTo>
                <a:lnTo>
                  <a:pt x="2241276" y="50783"/>
                </a:lnTo>
                <a:close/>
              </a:path>
              <a:path w="4806315" h="485775">
                <a:moveTo>
                  <a:pt x="2310384" y="50783"/>
                </a:moveTo>
                <a:lnTo>
                  <a:pt x="2274259" y="50783"/>
                </a:lnTo>
                <a:lnTo>
                  <a:pt x="2274259" y="105755"/>
                </a:lnTo>
                <a:lnTo>
                  <a:pt x="2307532" y="105755"/>
                </a:lnTo>
                <a:lnTo>
                  <a:pt x="2308424" y="99166"/>
                </a:lnTo>
                <a:lnTo>
                  <a:pt x="2310384" y="50783"/>
                </a:lnTo>
                <a:close/>
              </a:path>
              <a:path w="4806315" h="485775">
                <a:moveTo>
                  <a:pt x="2812046" y="324597"/>
                </a:moveTo>
                <a:lnTo>
                  <a:pt x="2742414" y="324597"/>
                </a:lnTo>
                <a:lnTo>
                  <a:pt x="2742414" y="476948"/>
                </a:lnTo>
                <a:lnTo>
                  <a:pt x="3073294" y="476948"/>
                </a:lnTo>
                <a:lnTo>
                  <a:pt x="3073294" y="454436"/>
                </a:lnTo>
                <a:lnTo>
                  <a:pt x="2812046" y="454436"/>
                </a:lnTo>
                <a:lnTo>
                  <a:pt x="2812046" y="324597"/>
                </a:lnTo>
                <a:close/>
              </a:path>
              <a:path w="4806315" h="485775">
                <a:moveTo>
                  <a:pt x="3073294" y="421453"/>
                </a:moveTo>
                <a:lnTo>
                  <a:pt x="2812046" y="421453"/>
                </a:lnTo>
                <a:lnTo>
                  <a:pt x="2812046" y="454436"/>
                </a:lnTo>
                <a:lnTo>
                  <a:pt x="3073294" y="454436"/>
                </a:lnTo>
                <a:lnTo>
                  <a:pt x="3073294" y="421453"/>
                </a:lnTo>
                <a:close/>
              </a:path>
              <a:path w="4806315" h="485775">
                <a:moveTo>
                  <a:pt x="3062300" y="1047"/>
                </a:moveTo>
                <a:lnTo>
                  <a:pt x="2992669" y="1047"/>
                </a:lnTo>
                <a:lnTo>
                  <a:pt x="2992669" y="354439"/>
                </a:lnTo>
                <a:lnTo>
                  <a:pt x="3062300" y="354439"/>
                </a:lnTo>
                <a:lnTo>
                  <a:pt x="3062300" y="181669"/>
                </a:lnTo>
                <a:lnTo>
                  <a:pt x="3029317" y="181669"/>
                </a:lnTo>
                <a:lnTo>
                  <a:pt x="3029317" y="125650"/>
                </a:lnTo>
                <a:lnTo>
                  <a:pt x="3062300" y="125650"/>
                </a:lnTo>
                <a:lnTo>
                  <a:pt x="3062300" y="1047"/>
                </a:lnTo>
                <a:close/>
              </a:path>
              <a:path w="4806315" h="485775">
                <a:moveTo>
                  <a:pt x="2783251" y="64395"/>
                </a:moveTo>
                <a:lnTo>
                  <a:pt x="2768592" y="64395"/>
                </a:lnTo>
                <a:lnTo>
                  <a:pt x="2768592" y="94761"/>
                </a:lnTo>
                <a:lnTo>
                  <a:pt x="2761941" y="140481"/>
                </a:lnTo>
                <a:lnTo>
                  <a:pt x="2741302" y="183305"/>
                </a:lnTo>
                <a:lnTo>
                  <a:pt x="2705644" y="219553"/>
                </a:lnTo>
                <a:lnTo>
                  <a:pt x="2653935" y="245542"/>
                </a:lnTo>
                <a:lnTo>
                  <a:pt x="2689013" y="301037"/>
                </a:lnTo>
                <a:lnTo>
                  <a:pt x="2731454" y="281359"/>
                </a:lnTo>
                <a:lnTo>
                  <a:pt x="2765722" y="254074"/>
                </a:lnTo>
                <a:lnTo>
                  <a:pt x="2792020" y="220477"/>
                </a:lnTo>
                <a:lnTo>
                  <a:pt x="2804558" y="194354"/>
                </a:lnTo>
                <a:lnTo>
                  <a:pt x="2803573" y="192777"/>
                </a:lnTo>
                <a:lnTo>
                  <a:pt x="2788273" y="145541"/>
                </a:lnTo>
                <a:lnTo>
                  <a:pt x="2783251" y="94761"/>
                </a:lnTo>
                <a:lnTo>
                  <a:pt x="2783251" y="64395"/>
                </a:lnTo>
                <a:close/>
              </a:path>
              <a:path w="4806315" h="485775">
                <a:moveTo>
                  <a:pt x="2839270" y="64395"/>
                </a:moveTo>
                <a:lnTo>
                  <a:pt x="2825134" y="64395"/>
                </a:lnTo>
                <a:lnTo>
                  <a:pt x="2825134" y="94761"/>
                </a:lnTo>
                <a:lnTo>
                  <a:pt x="2821523" y="139527"/>
                </a:lnTo>
                <a:lnTo>
                  <a:pt x="2810553" y="181863"/>
                </a:lnTo>
                <a:lnTo>
                  <a:pt x="2804558" y="194354"/>
                </a:lnTo>
                <a:lnTo>
                  <a:pt x="2829503" y="234309"/>
                </a:lnTo>
                <a:lnTo>
                  <a:pt x="2866415" y="267975"/>
                </a:lnTo>
                <a:lnTo>
                  <a:pt x="2914660" y="291614"/>
                </a:lnTo>
                <a:lnTo>
                  <a:pt x="2948691" y="237165"/>
                </a:lnTo>
                <a:lnTo>
                  <a:pt x="2899347" y="212043"/>
                </a:lnTo>
                <a:lnTo>
                  <a:pt x="2865316" y="177546"/>
                </a:lnTo>
                <a:lnTo>
                  <a:pt x="2845618" y="137258"/>
                </a:lnTo>
                <a:lnTo>
                  <a:pt x="2839270" y="94761"/>
                </a:lnTo>
                <a:lnTo>
                  <a:pt x="2839270" y="64395"/>
                </a:lnTo>
                <a:close/>
              </a:path>
              <a:path w="4806315" h="485775">
                <a:moveTo>
                  <a:pt x="2825134" y="64395"/>
                </a:moveTo>
                <a:lnTo>
                  <a:pt x="2783251" y="64395"/>
                </a:lnTo>
                <a:lnTo>
                  <a:pt x="2783251" y="94761"/>
                </a:lnTo>
                <a:lnTo>
                  <a:pt x="2788273" y="145541"/>
                </a:lnTo>
                <a:lnTo>
                  <a:pt x="2803573" y="192777"/>
                </a:lnTo>
                <a:lnTo>
                  <a:pt x="2804558" y="194354"/>
                </a:lnTo>
                <a:lnTo>
                  <a:pt x="2810553" y="181863"/>
                </a:lnTo>
                <a:lnTo>
                  <a:pt x="2821523" y="139527"/>
                </a:lnTo>
                <a:lnTo>
                  <a:pt x="2825134" y="94761"/>
                </a:lnTo>
                <a:lnTo>
                  <a:pt x="2825134" y="64395"/>
                </a:lnTo>
                <a:close/>
              </a:path>
              <a:path w="4806315" h="485775">
                <a:moveTo>
                  <a:pt x="2992669" y="125650"/>
                </a:moveTo>
                <a:lnTo>
                  <a:pt x="2916231" y="125650"/>
                </a:lnTo>
                <a:lnTo>
                  <a:pt x="2916231" y="181669"/>
                </a:lnTo>
                <a:lnTo>
                  <a:pt x="2992669" y="181669"/>
                </a:lnTo>
                <a:lnTo>
                  <a:pt x="2992669" y="125650"/>
                </a:lnTo>
                <a:close/>
              </a:path>
              <a:path w="4806315" h="485775">
                <a:moveTo>
                  <a:pt x="3062300" y="125650"/>
                </a:moveTo>
                <a:lnTo>
                  <a:pt x="3029317" y="125650"/>
                </a:lnTo>
                <a:lnTo>
                  <a:pt x="3029317" y="181669"/>
                </a:lnTo>
                <a:lnTo>
                  <a:pt x="3062300" y="181669"/>
                </a:lnTo>
                <a:lnTo>
                  <a:pt x="3062300" y="125650"/>
                </a:lnTo>
                <a:close/>
              </a:path>
              <a:path w="4806315" h="485775">
                <a:moveTo>
                  <a:pt x="2933508" y="33506"/>
                </a:moveTo>
                <a:lnTo>
                  <a:pt x="2672783" y="33506"/>
                </a:lnTo>
                <a:lnTo>
                  <a:pt x="2672783" y="88479"/>
                </a:lnTo>
                <a:lnTo>
                  <a:pt x="2768592" y="88479"/>
                </a:lnTo>
                <a:lnTo>
                  <a:pt x="2768592" y="64395"/>
                </a:lnTo>
                <a:lnTo>
                  <a:pt x="2933508" y="64395"/>
                </a:lnTo>
                <a:lnTo>
                  <a:pt x="2933508" y="33506"/>
                </a:lnTo>
                <a:close/>
              </a:path>
              <a:path w="4806315" h="485775">
                <a:moveTo>
                  <a:pt x="2933508" y="64395"/>
                </a:moveTo>
                <a:lnTo>
                  <a:pt x="2839270" y="64395"/>
                </a:lnTo>
                <a:lnTo>
                  <a:pt x="2839270" y="88479"/>
                </a:lnTo>
                <a:lnTo>
                  <a:pt x="2933508" y="88479"/>
                </a:lnTo>
                <a:lnTo>
                  <a:pt x="2933508" y="64395"/>
                </a:lnTo>
                <a:close/>
              </a:path>
              <a:path w="4806315" h="485775">
                <a:moveTo>
                  <a:pt x="3454917" y="7853"/>
                </a:moveTo>
                <a:lnTo>
                  <a:pt x="3389474" y="7853"/>
                </a:lnTo>
                <a:lnTo>
                  <a:pt x="3389474" y="463336"/>
                </a:lnTo>
                <a:lnTo>
                  <a:pt x="3454917" y="463336"/>
                </a:lnTo>
                <a:lnTo>
                  <a:pt x="3454917" y="235071"/>
                </a:lnTo>
                <a:lnTo>
                  <a:pt x="3411463" y="235071"/>
                </a:lnTo>
                <a:lnTo>
                  <a:pt x="3411463" y="179052"/>
                </a:lnTo>
                <a:lnTo>
                  <a:pt x="3454917" y="179052"/>
                </a:lnTo>
                <a:lnTo>
                  <a:pt x="3454917" y="7853"/>
                </a:lnTo>
                <a:close/>
              </a:path>
              <a:path w="4806315" h="485775">
                <a:moveTo>
                  <a:pt x="3247070" y="34553"/>
                </a:moveTo>
                <a:lnTo>
                  <a:pt x="3182620" y="64961"/>
                </a:lnTo>
                <a:lnTo>
                  <a:pt x="3160823" y="101274"/>
                </a:lnTo>
                <a:lnTo>
                  <a:pt x="3147119" y="150152"/>
                </a:lnTo>
                <a:lnTo>
                  <a:pt x="3142361" y="210464"/>
                </a:lnTo>
                <a:lnTo>
                  <a:pt x="3147119" y="271032"/>
                </a:lnTo>
                <a:lnTo>
                  <a:pt x="3160823" y="320065"/>
                </a:lnTo>
                <a:lnTo>
                  <a:pt x="3182620" y="356458"/>
                </a:lnTo>
                <a:lnTo>
                  <a:pt x="3211653" y="379104"/>
                </a:lnTo>
                <a:lnTo>
                  <a:pt x="3247070" y="386899"/>
                </a:lnTo>
                <a:lnTo>
                  <a:pt x="3282797" y="379104"/>
                </a:lnTo>
                <a:lnTo>
                  <a:pt x="3312115" y="356458"/>
                </a:lnTo>
                <a:lnTo>
                  <a:pt x="3333621" y="320932"/>
                </a:lnTo>
                <a:lnTo>
                  <a:pt x="3247070" y="320932"/>
                </a:lnTo>
                <a:lnTo>
                  <a:pt x="3229564" y="314126"/>
                </a:lnTo>
                <a:lnTo>
                  <a:pt x="3216574" y="293577"/>
                </a:lnTo>
                <a:lnTo>
                  <a:pt x="3208492" y="259089"/>
                </a:lnTo>
                <a:lnTo>
                  <a:pt x="3205710" y="210464"/>
                </a:lnTo>
                <a:lnTo>
                  <a:pt x="3208492" y="162061"/>
                </a:lnTo>
                <a:lnTo>
                  <a:pt x="3216574" y="127548"/>
                </a:lnTo>
                <a:lnTo>
                  <a:pt x="3229564" y="106876"/>
                </a:lnTo>
                <a:lnTo>
                  <a:pt x="3247070" y="99996"/>
                </a:lnTo>
                <a:lnTo>
                  <a:pt x="3333371" y="99996"/>
                </a:lnTo>
                <a:lnTo>
                  <a:pt x="3312115" y="64961"/>
                </a:lnTo>
                <a:lnTo>
                  <a:pt x="3282797" y="42344"/>
                </a:lnTo>
                <a:lnTo>
                  <a:pt x="3247070" y="34553"/>
                </a:lnTo>
                <a:close/>
              </a:path>
              <a:path w="4806315" h="485775">
                <a:moveTo>
                  <a:pt x="3333371" y="99996"/>
                </a:moveTo>
                <a:lnTo>
                  <a:pt x="3247070" y="99996"/>
                </a:lnTo>
                <a:lnTo>
                  <a:pt x="3265181" y="106876"/>
                </a:lnTo>
                <a:lnTo>
                  <a:pt x="3278483" y="127548"/>
                </a:lnTo>
                <a:lnTo>
                  <a:pt x="3286680" y="162061"/>
                </a:lnTo>
                <a:lnTo>
                  <a:pt x="3289477" y="210464"/>
                </a:lnTo>
                <a:lnTo>
                  <a:pt x="3286680" y="259089"/>
                </a:lnTo>
                <a:lnTo>
                  <a:pt x="3278483" y="293577"/>
                </a:lnTo>
                <a:lnTo>
                  <a:pt x="3265181" y="314126"/>
                </a:lnTo>
                <a:lnTo>
                  <a:pt x="3247070" y="320932"/>
                </a:lnTo>
                <a:lnTo>
                  <a:pt x="3333621" y="320932"/>
                </a:lnTo>
                <a:lnTo>
                  <a:pt x="3334146" y="320065"/>
                </a:lnTo>
                <a:lnTo>
                  <a:pt x="3348009" y="271032"/>
                </a:lnTo>
                <a:lnTo>
                  <a:pt x="3350869" y="235071"/>
                </a:lnTo>
                <a:lnTo>
                  <a:pt x="3331884" y="235071"/>
                </a:lnTo>
                <a:lnTo>
                  <a:pt x="3331884" y="179052"/>
                </a:lnTo>
                <a:lnTo>
                  <a:pt x="3350317" y="179052"/>
                </a:lnTo>
                <a:lnTo>
                  <a:pt x="3348009" y="150152"/>
                </a:lnTo>
                <a:lnTo>
                  <a:pt x="3334146" y="101274"/>
                </a:lnTo>
                <a:lnTo>
                  <a:pt x="3333371" y="99996"/>
                </a:lnTo>
                <a:close/>
              </a:path>
              <a:path w="4806315" h="485775">
                <a:moveTo>
                  <a:pt x="3350317" y="179052"/>
                </a:moveTo>
                <a:lnTo>
                  <a:pt x="3331884" y="179052"/>
                </a:lnTo>
                <a:lnTo>
                  <a:pt x="3331884" y="235071"/>
                </a:lnTo>
                <a:lnTo>
                  <a:pt x="3350869" y="235071"/>
                </a:lnTo>
                <a:lnTo>
                  <a:pt x="3352826" y="210464"/>
                </a:lnTo>
                <a:lnTo>
                  <a:pt x="3350317" y="179052"/>
                </a:lnTo>
                <a:close/>
              </a:path>
              <a:path w="4806315" h="485775">
                <a:moveTo>
                  <a:pt x="3389474" y="179052"/>
                </a:moveTo>
                <a:lnTo>
                  <a:pt x="3350317" y="179052"/>
                </a:lnTo>
                <a:lnTo>
                  <a:pt x="3352826" y="210464"/>
                </a:lnTo>
                <a:lnTo>
                  <a:pt x="3350869" y="235071"/>
                </a:lnTo>
                <a:lnTo>
                  <a:pt x="3389474" y="235071"/>
                </a:lnTo>
                <a:lnTo>
                  <a:pt x="3389474" y="179052"/>
                </a:lnTo>
                <a:close/>
              </a:path>
              <a:path w="4806315" h="485775">
                <a:moveTo>
                  <a:pt x="3454917" y="179052"/>
                </a:moveTo>
                <a:lnTo>
                  <a:pt x="3411463" y="179052"/>
                </a:lnTo>
                <a:lnTo>
                  <a:pt x="3411463" y="235071"/>
                </a:lnTo>
                <a:lnTo>
                  <a:pt x="3454917" y="235071"/>
                </a:lnTo>
                <a:lnTo>
                  <a:pt x="3454917" y="179052"/>
                </a:lnTo>
                <a:close/>
              </a:path>
              <a:path w="4806315" h="485775">
                <a:moveTo>
                  <a:pt x="3554914" y="523"/>
                </a:moveTo>
                <a:lnTo>
                  <a:pt x="3488424" y="523"/>
                </a:lnTo>
                <a:lnTo>
                  <a:pt x="3488424" y="485325"/>
                </a:lnTo>
                <a:lnTo>
                  <a:pt x="3554914" y="485325"/>
                </a:lnTo>
                <a:lnTo>
                  <a:pt x="3554914" y="523"/>
                </a:lnTo>
                <a:close/>
              </a:path>
              <a:path w="4806315" h="485775">
                <a:moveTo>
                  <a:pt x="3864959" y="47119"/>
                </a:moveTo>
                <a:lnTo>
                  <a:pt x="3851347" y="47119"/>
                </a:lnTo>
                <a:lnTo>
                  <a:pt x="3851347" y="80102"/>
                </a:lnTo>
                <a:lnTo>
                  <a:pt x="3844761" y="125045"/>
                </a:lnTo>
                <a:lnTo>
                  <a:pt x="3824188" y="167141"/>
                </a:lnTo>
                <a:lnTo>
                  <a:pt x="3788399" y="202758"/>
                </a:lnTo>
                <a:lnTo>
                  <a:pt x="3736167" y="228265"/>
                </a:lnTo>
                <a:lnTo>
                  <a:pt x="3771244" y="283237"/>
                </a:lnTo>
                <a:lnTo>
                  <a:pt x="3813945" y="264118"/>
                </a:lnTo>
                <a:lnTo>
                  <a:pt x="3848457" y="237437"/>
                </a:lnTo>
                <a:lnTo>
                  <a:pt x="3874971" y="204444"/>
                </a:lnTo>
                <a:lnTo>
                  <a:pt x="3887524" y="178905"/>
                </a:lnTo>
                <a:lnTo>
                  <a:pt x="3885968" y="176530"/>
                </a:lnTo>
                <a:lnTo>
                  <a:pt x="3870161" y="129926"/>
                </a:lnTo>
                <a:lnTo>
                  <a:pt x="3865013" y="80102"/>
                </a:lnTo>
                <a:lnTo>
                  <a:pt x="3864959" y="47119"/>
                </a:lnTo>
                <a:close/>
              </a:path>
              <a:path w="4806315" h="485775">
                <a:moveTo>
                  <a:pt x="3922025" y="47119"/>
                </a:moveTo>
                <a:lnTo>
                  <a:pt x="3908413" y="47119"/>
                </a:lnTo>
                <a:lnTo>
                  <a:pt x="3908413" y="80102"/>
                </a:lnTo>
                <a:lnTo>
                  <a:pt x="3904760" y="124525"/>
                </a:lnTo>
                <a:lnTo>
                  <a:pt x="3893676" y="166390"/>
                </a:lnTo>
                <a:lnTo>
                  <a:pt x="3887524" y="178905"/>
                </a:lnTo>
                <a:lnTo>
                  <a:pt x="3912681" y="217279"/>
                </a:lnTo>
                <a:lnTo>
                  <a:pt x="3950602" y="250061"/>
                </a:lnTo>
                <a:lnTo>
                  <a:pt x="4000033" y="272766"/>
                </a:lnTo>
                <a:lnTo>
                  <a:pt x="4033540" y="217794"/>
                </a:lnTo>
                <a:lnTo>
                  <a:pt x="3982985" y="193768"/>
                </a:lnTo>
                <a:lnTo>
                  <a:pt x="3948333" y="160662"/>
                </a:lnTo>
                <a:lnTo>
                  <a:pt x="3928406" y="121568"/>
                </a:lnTo>
                <a:lnTo>
                  <a:pt x="3922105" y="80102"/>
                </a:lnTo>
                <a:lnTo>
                  <a:pt x="3922025" y="47119"/>
                </a:lnTo>
                <a:close/>
              </a:path>
              <a:path w="4806315" h="485775">
                <a:moveTo>
                  <a:pt x="3908413" y="47119"/>
                </a:moveTo>
                <a:lnTo>
                  <a:pt x="3864959" y="47119"/>
                </a:lnTo>
                <a:lnTo>
                  <a:pt x="3865013" y="80102"/>
                </a:lnTo>
                <a:lnTo>
                  <a:pt x="3870161" y="129926"/>
                </a:lnTo>
                <a:lnTo>
                  <a:pt x="3885968" y="176530"/>
                </a:lnTo>
                <a:lnTo>
                  <a:pt x="3887524" y="178905"/>
                </a:lnTo>
                <a:lnTo>
                  <a:pt x="3893676" y="166390"/>
                </a:lnTo>
                <a:lnTo>
                  <a:pt x="3904760" y="124525"/>
                </a:lnTo>
                <a:lnTo>
                  <a:pt x="3908413" y="80102"/>
                </a:lnTo>
                <a:lnTo>
                  <a:pt x="3908413" y="47119"/>
                </a:lnTo>
                <a:close/>
              </a:path>
              <a:path w="4806315" h="485775">
                <a:moveTo>
                  <a:pt x="4016787" y="28794"/>
                </a:moveTo>
                <a:lnTo>
                  <a:pt x="3754491" y="28794"/>
                </a:lnTo>
                <a:lnTo>
                  <a:pt x="3754491" y="83767"/>
                </a:lnTo>
                <a:lnTo>
                  <a:pt x="3850810" y="83767"/>
                </a:lnTo>
                <a:lnTo>
                  <a:pt x="3851347" y="80102"/>
                </a:lnTo>
                <a:lnTo>
                  <a:pt x="3851347" y="47119"/>
                </a:lnTo>
                <a:lnTo>
                  <a:pt x="4016787" y="47119"/>
                </a:lnTo>
                <a:lnTo>
                  <a:pt x="4016787" y="28794"/>
                </a:lnTo>
                <a:close/>
              </a:path>
              <a:path w="4806315" h="485775">
                <a:moveTo>
                  <a:pt x="4016787" y="47119"/>
                </a:moveTo>
                <a:lnTo>
                  <a:pt x="3922025" y="47119"/>
                </a:lnTo>
                <a:lnTo>
                  <a:pt x="3922105" y="80102"/>
                </a:lnTo>
                <a:lnTo>
                  <a:pt x="3922662" y="83767"/>
                </a:lnTo>
                <a:lnTo>
                  <a:pt x="4016787" y="83767"/>
                </a:lnTo>
                <a:lnTo>
                  <a:pt x="4016787" y="47119"/>
                </a:lnTo>
                <a:close/>
              </a:path>
              <a:path w="4806315" h="485775">
                <a:moveTo>
                  <a:pt x="4126207" y="523"/>
                </a:moveTo>
                <a:lnTo>
                  <a:pt x="4056576" y="523"/>
                </a:lnTo>
                <a:lnTo>
                  <a:pt x="4056576" y="281143"/>
                </a:lnTo>
                <a:lnTo>
                  <a:pt x="4126207" y="281143"/>
                </a:lnTo>
                <a:lnTo>
                  <a:pt x="4126207" y="166487"/>
                </a:lnTo>
                <a:lnTo>
                  <a:pt x="4106836" y="166487"/>
                </a:lnTo>
                <a:lnTo>
                  <a:pt x="4106836" y="109944"/>
                </a:lnTo>
                <a:lnTo>
                  <a:pt x="4126207" y="109944"/>
                </a:lnTo>
                <a:lnTo>
                  <a:pt x="4126207" y="523"/>
                </a:lnTo>
                <a:close/>
              </a:path>
              <a:path w="4806315" h="485775">
                <a:moveTo>
                  <a:pt x="4126207" y="109944"/>
                </a:moveTo>
                <a:lnTo>
                  <a:pt x="4106836" y="109944"/>
                </a:lnTo>
                <a:lnTo>
                  <a:pt x="4106836" y="166487"/>
                </a:lnTo>
                <a:lnTo>
                  <a:pt x="4126207" y="166487"/>
                </a:lnTo>
                <a:lnTo>
                  <a:pt x="4126207" y="109944"/>
                </a:lnTo>
                <a:close/>
              </a:path>
              <a:path w="4806315" h="485775">
                <a:moveTo>
                  <a:pt x="4190603" y="109944"/>
                </a:moveTo>
                <a:lnTo>
                  <a:pt x="4126207" y="109944"/>
                </a:lnTo>
                <a:lnTo>
                  <a:pt x="4126207" y="166487"/>
                </a:lnTo>
                <a:lnTo>
                  <a:pt x="4190603" y="166487"/>
                </a:lnTo>
                <a:lnTo>
                  <a:pt x="4190603" y="109944"/>
                </a:lnTo>
                <a:close/>
              </a:path>
              <a:path w="4806315" h="485775">
                <a:moveTo>
                  <a:pt x="4126207" y="300514"/>
                </a:moveTo>
                <a:lnTo>
                  <a:pt x="3811034" y="300514"/>
                </a:lnTo>
                <a:lnTo>
                  <a:pt x="3811034" y="480090"/>
                </a:lnTo>
                <a:lnTo>
                  <a:pt x="4126207" y="480090"/>
                </a:lnTo>
                <a:lnTo>
                  <a:pt x="4126207" y="425117"/>
                </a:lnTo>
                <a:lnTo>
                  <a:pt x="3879618" y="425117"/>
                </a:lnTo>
                <a:lnTo>
                  <a:pt x="3879618" y="354963"/>
                </a:lnTo>
                <a:lnTo>
                  <a:pt x="4126207" y="354963"/>
                </a:lnTo>
                <a:lnTo>
                  <a:pt x="4126207" y="300514"/>
                </a:lnTo>
                <a:close/>
              </a:path>
              <a:path w="4806315" h="485775">
                <a:moveTo>
                  <a:pt x="4126207" y="354963"/>
                </a:moveTo>
                <a:lnTo>
                  <a:pt x="4058147" y="354963"/>
                </a:lnTo>
                <a:lnTo>
                  <a:pt x="4058147" y="425117"/>
                </a:lnTo>
                <a:lnTo>
                  <a:pt x="4126207" y="425117"/>
                </a:lnTo>
                <a:lnTo>
                  <a:pt x="4126207" y="354963"/>
                </a:lnTo>
                <a:close/>
              </a:path>
              <a:path w="4806315" h="485775">
                <a:moveTo>
                  <a:pt x="4471182" y="39265"/>
                </a:moveTo>
                <a:lnTo>
                  <a:pt x="4440817" y="39265"/>
                </a:lnTo>
                <a:lnTo>
                  <a:pt x="4440817" y="49736"/>
                </a:lnTo>
                <a:lnTo>
                  <a:pt x="4438149" y="104386"/>
                </a:lnTo>
                <a:lnTo>
                  <a:pt x="4429273" y="151446"/>
                </a:lnTo>
                <a:lnTo>
                  <a:pt x="4412884" y="192752"/>
                </a:lnTo>
                <a:lnTo>
                  <a:pt x="4387675" y="230137"/>
                </a:lnTo>
                <a:lnTo>
                  <a:pt x="4352337" y="265436"/>
                </a:lnTo>
                <a:lnTo>
                  <a:pt x="4397362" y="308891"/>
                </a:lnTo>
                <a:lnTo>
                  <a:pt x="4435125" y="271431"/>
                </a:lnTo>
                <a:lnTo>
                  <a:pt x="4463348" y="231542"/>
                </a:lnTo>
                <a:lnTo>
                  <a:pt x="4483224" y="188803"/>
                </a:lnTo>
                <a:lnTo>
                  <a:pt x="4495944" y="142791"/>
                </a:lnTo>
                <a:lnTo>
                  <a:pt x="4502403" y="95285"/>
                </a:lnTo>
                <a:lnTo>
                  <a:pt x="4471182" y="95285"/>
                </a:lnTo>
                <a:lnTo>
                  <a:pt x="4471182" y="39265"/>
                </a:lnTo>
                <a:close/>
              </a:path>
              <a:path w="4806315" h="485775">
                <a:moveTo>
                  <a:pt x="4337678" y="39265"/>
                </a:moveTo>
                <a:lnTo>
                  <a:pt x="4305218" y="39265"/>
                </a:lnTo>
                <a:lnTo>
                  <a:pt x="4305218" y="49736"/>
                </a:lnTo>
                <a:lnTo>
                  <a:pt x="4302425" y="101316"/>
                </a:lnTo>
                <a:lnTo>
                  <a:pt x="4293424" y="144477"/>
                </a:lnTo>
                <a:lnTo>
                  <a:pt x="4277286" y="181481"/>
                </a:lnTo>
                <a:lnTo>
                  <a:pt x="4253082" y="214590"/>
                </a:lnTo>
                <a:lnTo>
                  <a:pt x="4219881" y="246065"/>
                </a:lnTo>
                <a:lnTo>
                  <a:pt x="4264906" y="289520"/>
                </a:lnTo>
                <a:lnTo>
                  <a:pt x="4300618" y="255276"/>
                </a:lnTo>
                <a:lnTo>
                  <a:pt x="4327750" y="218705"/>
                </a:lnTo>
                <a:lnTo>
                  <a:pt x="4347233" y="179313"/>
                </a:lnTo>
                <a:lnTo>
                  <a:pt x="4359997" y="136606"/>
                </a:lnTo>
                <a:lnTo>
                  <a:pt x="4366193" y="95285"/>
                </a:lnTo>
                <a:lnTo>
                  <a:pt x="4337678" y="95285"/>
                </a:lnTo>
                <a:lnTo>
                  <a:pt x="4337678" y="39265"/>
                </a:lnTo>
                <a:close/>
              </a:path>
              <a:path w="4806315" h="485775">
                <a:moveTo>
                  <a:pt x="4305218" y="39265"/>
                </a:moveTo>
                <a:lnTo>
                  <a:pt x="4239252" y="39265"/>
                </a:lnTo>
                <a:lnTo>
                  <a:pt x="4239252" y="95285"/>
                </a:lnTo>
                <a:lnTo>
                  <a:pt x="4302751" y="95285"/>
                </a:lnTo>
                <a:lnTo>
                  <a:pt x="4305218" y="49736"/>
                </a:lnTo>
                <a:lnTo>
                  <a:pt x="4305218" y="39265"/>
                </a:lnTo>
                <a:close/>
              </a:path>
              <a:path w="4806315" h="485775">
                <a:moveTo>
                  <a:pt x="4369091" y="39265"/>
                </a:moveTo>
                <a:lnTo>
                  <a:pt x="4337678" y="39265"/>
                </a:lnTo>
                <a:lnTo>
                  <a:pt x="4337678" y="95285"/>
                </a:lnTo>
                <a:lnTo>
                  <a:pt x="4366193" y="95285"/>
                </a:lnTo>
                <a:lnTo>
                  <a:pt x="4366972" y="90088"/>
                </a:lnTo>
                <a:lnTo>
                  <a:pt x="4369091" y="39265"/>
                </a:lnTo>
                <a:close/>
              </a:path>
              <a:path w="4806315" h="485775">
                <a:moveTo>
                  <a:pt x="4440817" y="39265"/>
                </a:moveTo>
                <a:lnTo>
                  <a:pt x="4385321" y="39265"/>
                </a:lnTo>
                <a:lnTo>
                  <a:pt x="4385321" y="95285"/>
                </a:lnTo>
                <a:lnTo>
                  <a:pt x="4438593" y="95285"/>
                </a:lnTo>
                <a:lnTo>
                  <a:pt x="4440817" y="49736"/>
                </a:lnTo>
                <a:lnTo>
                  <a:pt x="4440817" y="39265"/>
                </a:lnTo>
                <a:close/>
              </a:path>
              <a:path w="4806315" h="485775">
                <a:moveTo>
                  <a:pt x="4504689" y="39265"/>
                </a:moveTo>
                <a:lnTo>
                  <a:pt x="4471182" y="39265"/>
                </a:lnTo>
                <a:lnTo>
                  <a:pt x="4471182" y="95285"/>
                </a:lnTo>
                <a:lnTo>
                  <a:pt x="4502403" y="95285"/>
                </a:lnTo>
                <a:lnTo>
                  <a:pt x="4502701" y="93086"/>
                </a:lnTo>
                <a:lnTo>
                  <a:pt x="4504689" y="39265"/>
                </a:lnTo>
                <a:close/>
              </a:path>
              <a:path w="4806315" h="485775">
                <a:moveTo>
                  <a:pt x="4607827" y="523"/>
                </a:moveTo>
                <a:lnTo>
                  <a:pt x="4538196" y="523"/>
                </a:lnTo>
                <a:lnTo>
                  <a:pt x="4538196" y="353915"/>
                </a:lnTo>
                <a:lnTo>
                  <a:pt x="4607827" y="353915"/>
                </a:lnTo>
                <a:lnTo>
                  <a:pt x="4607827" y="203658"/>
                </a:lnTo>
                <a:lnTo>
                  <a:pt x="4587932" y="203658"/>
                </a:lnTo>
                <a:lnTo>
                  <a:pt x="4587932" y="146592"/>
                </a:lnTo>
                <a:lnTo>
                  <a:pt x="4607827" y="146592"/>
                </a:lnTo>
                <a:lnTo>
                  <a:pt x="4607827" y="523"/>
                </a:lnTo>
                <a:close/>
              </a:path>
              <a:path w="4806315" h="485775">
                <a:moveTo>
                  <a:pt x="4607827" y="146592"/>
                </a:moveTo>
                <a:lnTo>
                  <a:pt x="4587932" y="146592"/>
                </a:lnTo>
                <a:lnTo>
                  <a:pt x="4587932" y="203658"/>
                </a:lnTo>
                <a:lnTo>
                  <a:pt x="4607827" y="203658"/>
                </a:lnTo>
                <a:lnTo>
                  <a:pt x="4607827" y="146592"/>
                </a:lnTo>
                <a:close/>
              </a:path>
              <a:path w="4806315" h="485775">
                <a:moveTo>
                  <a:pt x="4672223" y="146592"/>
                </a:moveTo>
                <a:lnTo>
                  <a:pt x="4607827" y="146592"/>
                </a:lnTo>
                <a:lnTo>
                  <a:pt x="4607827" y="203658"/>
                </a:lnTo>
                <a:lnTo>
                  <a:pt x="4672223" y="203658"/>
                </a:lnTo>
                <a:lnTo>
                  <a:pt x="4672223" y="146592"/>
                </a:lnTo>
                <a:close/>
              </a:path>
              <a:path w="4806315" h="485775">
                <a:moveTo>
                  <a:pt x="4359667" y="324073"/>
                </a:moveTo>
                <a:lnTo>
                  <a:pt x="4290036" y="324073"/>
                </a:lnTo>
                <a:lnTo>
                  <a:pt x="4290036" y="476948"/>
                </a:lnTo>
                <a:lnTo>
                  <a:pt x="4624580" y="476948"/>
                </a:lnTo>
                <a:lnTo>
                  <a:pt x="4624580" y="457577"/>
                </a:lnTo>
                <a:lnTo>
                  <a:pt x="4359667" y="457577"/>
                </a:lnTo>
                <a:lnTo>
                  <a:pt x="4359667" y="324073"/>
                </a:lnTo>
                <a:close/>
              </a:path>
              <a:path w="4806315" h="485775">
                <a:moveTo>
                  <a:pt x="4624580" y="421453"/>
                </a:moveTo>
                <a:lnTo>
                  <a:pt x="4359667" y="421453"/>
                </a:lnTo>
                <a:lnTo>
                  <a:pt x="4359667" y="457577"/>
                </a:lnTo>
                <a:lnTo>
                  <a:pt x="4624580" y="457577"/>
                </a:lnTo>
                <a:lnTo>
                  <a:pt x="4624580" y="421453"/>
                </a:lnTo>
                <a:close/>
              </a:path>
              <a:path w="4806315" h="485775">
                <a:moveTo>
                  <a:pt x="4799403" y="72249"/>
                </a:moveTo>
                <a:lnTo>
                  <a:pt x="4727678" y="72249"/>
                </a:lnTo>
                <a:lnTo>
                  <a:pt x="4735008" y="323026"/>
                </a:lnTo>
                <a:lnTo>
                  <a:pt x="4791550" y="323026"/>
                </a:lnTo>
                <a:lnTo>
                  <a:pt x="4799403" y="72249"/>
                </a:lnTo>
                <a:close/>
              </a:path>
              <a:path w="4806315" h="485775">
                <a:moveTo>
                  <a:pt x="4764850" y="363339"/>
                </a:moveTo>
                <a:lnTo>
                  <a:pt x="4728921" y="380943"/>
                </a:lnTo>
                <a:lnTo>
                  <a:pt x="4722442" y="403129"/>
                </a:lnTo>
                <a:lnTo>
                  <a:pt x="4723162" y="410949"/>
                </a:lnTo>
                <a:lnTo>
                  <a:pt x="4755851" y="441675"/>
                </a:lnTo>
                <a:lnTo>
                  <a:pt x="4764850" y="442394"/>
                </a:lnTo>
                <a:lnTo>
                  <a:pt x="4773357" y="441675"/>
                </a:lnTo>
                <a:lnTo>
                  <a:pt x="4805457" y="410949"/>
                </a:lnTo>
                <a:lnTo>
                  <a:pt x="4806209" y="403129"/>
                </a:lnTo>
                <a:lnTo>
                  <a:pt x="4805457" y="395079"/>
                </a:lnTo>
                <a:lnTo>
                  <a:pt x="4773357" y="364059"/>
                </a:lnTo>
                <a:lnTo>
                  <a:pt x="4764850" y="36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63988" y="7812327"/>
            <a:ext cx="5507571" cy="4863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15" y="10198642"/>
            <a:ext cx="20100925" cy="1109980"/>
            <a:chOff x="3215" y="10198642"/>
            <a:chExt cx="20100925" cy="1109980"/>
          </a:xfrm>
        </p:grpSpPr>
        <p:sp>
          <p:nvSpPr>
            <p:cNvPr id="6" name="object 6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3129" y="105022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572" y="10640925"/>
              <a:ext cx="225719" cy="2253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2890" y="10611153"/>
              <a:ext cx="1037590" cy="273685"/>
            </a:xfrm>
            <a:custGeom>
              <a:avLst/>
              <a:gdLst/>
              <a:ahLst/>
              <a:cxnLst/>
              <a:rect l="l" t="t" r="r" b="b"/>
              <a:pathLst>
                <a:path w="1037589" h="273684">
                  <a:moveTo>
                    <a:pt x="225459" y="1759"/>
                  </a:moveTo>
                  <a:lnTo>
                    <a:pt x="186172" y="1759"/>
                  </a:lnTo>
                  <a:lnTo>
                    <a:pt x="186172" y="273248"/>
                  </a:lnTo>
                  <a:lnTo>
                    <a:pt x="225459" y="273248"/>
                  </a:lnTo>
                  <a:lnTo>
                    <a:pt x="225459" y="1759"/>
                  </a:lnTo>
                  <a:close/>
                </a:path>
                <a:path w="1037589" h="273684">
                  <a:moveTo>
                    <a:pt x="124603" y="29904"/>
                  </a:moveTo>
                  <a:lnTo>
                    <a:pt x="106132" y="29904"/>
                  </a:lnTo>
                  <a:lnTo>
                    <a:pt x="106132" y="36941"/>
                  </a:lnTo>
                  <a:lnTo>
                    <a:pt x="100516" y="87259"/>
                  </a:lnTo>
                  <a:lnTo>
                    <a:pt x="82311" y="129880"/>
                  </a:lnTo>
                  <a:lnTo>
                    <a:pt x="49484" y="165905"/>
                  </a:lnTo>
                  <a:lnTo>
                    <a:pt x="0" y="196433"/>
                  </a:lnTo>
                  <a:lnTo>
                    <a:pt x="20229" y="227511"/>
                  </a:lnTo>
                  <a:lnTo>
                    <a:pt x="70228" y="197024"/>
                  </a:lnTo>
                  <a:lnTo>
                    <a:pt x="105759" y="161711"/>
                  </a:lnTo>
                  <a:lnTo>
                    <a:pt x="128752" y="121880"/>
                  </a:lnTo>
                  <a:lnTo>
                    <a:pt x="141134" y="77841"/>
                  </a:lnTo>
                  <a:lnTo>
                    <a:pt x="142457" y="60689"/>
                  </a:lnTo>
                  <a:lnTo>
                    <a:pt x="124603" y="60689"/>
                  </a:lnTo>
                  <a:lnTo>
                    <a:pt x="124603" y="29904"/>
                  </a:lnTo>
                  <a:close/>
                </a:path>
                <a:path w="1037589" h="273684">
                  <a:moveTo>
                    <a:pt x="106132" y="29904"/>
                  </a:moveTo>
                  <a:lnTo>
                    <a:pt x="14366" y="29904"/>
                  </a:lnTo>
                  <a:lnTo>
                    <a:pt x="14366" y="60689"/>
                  </a:lnTo>
                  <a:lnTo>
                    <a:pt x="103482" y="60689"/>
                  </a:lnTo>
                  <a:lnTo>
                    <a:pt x="106132" y="36941"/>
                  </a:lnTo>
                  <a:lnTo>
                    <a:pt x="106132" y="29904"/>
                  </a:lnTo>
                  <a:close/>
                </a:path>
                <a:path w="1037589" h="273684">
                  <a:moveTo>
                    <a:pt x="144833" y="29904"/>
                  </a:moveTo>
                  <a:lnTo>
                    <a:pt x="124603" y="29904"/>
                  </a:lnTo>
                  <a:lnTo>
                    <a:pt x="124603" y="60689"/>
                  </a:lnTo>
                  <a:lnTo>
                    <a:pt x="142457" y="60689"/>
                  </a:lnTo>
                  <a:lnTo>
                    <a:pt x="144833" y="29904"/>
                  </a:lnTo>
                  <a:close/>
                </a:path>
                <a:path w="1037589" h="273684">
                  <a:moveTo>
                    <a:pt x="338019" y="21695"/>
                  </a:moveTo>
                  <a:lnTo>
                    <a:pt x="277916" y="21695"/>
                  </a:lnTo>
                  <a:lnTo>
                    <a:pt x="277916" y="49548"/>
                  </a:lnTo>
                  <a:lnTo>
                    <a:pt x="437408" y="49548"/>
                  </a:lnTo>
                  <a:lnTo>
                    <a:pt x="437408" y="35768"/>
                  </a:lnTo>
                  <a:lnTo>
                    <a:pt x="338019" y="35768"/>
                  </a:lnTo>
                  <a:lnTo>
                    <a:pt x="338019" y="21695"/>
                  </a:lnTo>
                  <a:close/>
                </a:path>
                <a:path w="1037589" h="273684">
                  <a:moveTo>
                    <a:pt x="377305" y="0"/>
                  </a:moveTo>
                  <a:lnTo>
                    <a:pt x="338019" y="0"/>
                  </a:lnTo>
                  <a:lnTo>
                    <a:pt x="338019" y="35768"/>
                  </a:lnTo>
                  <a:lnTo>
                    <a:pt x="377305" y="35768"/>
                  </a:lnTo>
                  <a:lnTo>
                    <a:pt x="377305" y="0"/>
                  </a:lnTo>
                  <a:close/>
                </a:path>
                <a:path w="1037589" h="273684">
                  <a:moveTo>
                    <a:pt x="437408" y="21695"/>
                  </a:moveTo>
                  <a:lnTo>
                    <a:pt x="377305" y="21695"/>
                  </a:lnTo>
                  <a:lnTo>
                    <a:pt x="377305" y="35768"/>
                  </a:lnTo>
                  <a:lnTo>
                    <a:pt x="437408" y="35768"/>
                  </a:lnTo>
                  <a:lnTo>
                    <a:pt x="437408" y="21695"/>
                  </a:lnTo>
                  <a:close/>
                </a:path>
                <a:path w="1037589" h="273684">
                  <a:moveTo>
                    <a:pt x="338019" y="150259"/>
                  </a:moveTo>
                  <a:lnTo>
                    <a:pt x="309635" y="150834"/>
                  </a:lnTo>
                  <a:lnTo>
                    <a:pt x="270293" y="150990"/>
                  </a:lnTo>
                  <a:lnTo>
                    <a:pt x="274984" y="180601"/>
                  </a:lnTo>
                  <a:lnTo>
                    <a:pt x="313267" y="180308"/>
                  </a:lnTo>
                  <a:lnTo>
                    <a:pt x="355207" y="178916"/>
                  </a:lnTo>
                  <a:lnTo>
                    <a:pt x="398960" y="175654"/>
                  </a:lnTo>
                  <a:lnTo>
                    <a:pt x="442686" y="169754"/>
                  </a:lnTo>
                  <a:lnTo>
                    <a:pt x="441697" y="160958"/>
                  </a:lnTo>
                  <a:lnTo>
                    <a:pt x="338019" y="160958"/>
                  </a:lnTo>
                  <a:lnTo>
                    <a:pt x="338019" y="150259"/>
                  </a:lnTo>
                  <a:close/>
                </a:path>
                <a:path w="1037589" h="273684">
                  <a:moveTo>
                    <a:pt x="377305" y="148739"/>
                  </a:moveTo>
                  <a:lnTo>
                    <a:pt x="352605" y="149964"/>
                  </a:lnTo>
                  <a:lnTo>
                    <a:pt x="338019" y="150259"/>
                  </a:lnTo>
                  <a:lnTo>
                    <a:pt x="338019" y="160958"/>
                  </a:lnTo>
                  <a:lnTo>
                    <a:pt x="377305" y="160958"/>
                  </a:lnTo>
                  <a:lnTo>
                    <a:pt x="377305" y="148739"/>
                  </a:lnTo>
                  <a:close/>
                </a:path>
                <a:path w="1037589" h="273684">
                  <a:moveTo>
                    <a:pt x="439754" y="143660"/>
                  </a:moveTo>
                  <a:lnTo>
                    <a:pt x="396784" y="147774"/>
                  </a:lnTo>
                  <a:lnTo>
                    <a:pt x="377305" y="148739"/>
                  </a:lnTo>
                  <a:lnTo>
                    <a:pt x="377305" y="160958"/>
                  </a:lnTo>
                  <a:lnTo>
                    <a:pt x="441697" y="160958"/>
                  </a:lnTo>
                  <a:lnTo>
                    <a:pt x="439754" y="143660"/>
                  </a:lnTo>
                  <a:close/>
                </a:path>
                <a:path w="1037589" h="273684">
                  <a:moveTo>
                    <a:pt x="338019" y="135466"/>
                  </a:moveTo>
                  <a:lnTo>
                    <a:pt x="338019" y="150259"/>
                  </a:lnTo>
                  <a:lnTo>
                    <a:pt x="352605" y="149964"/>
                  </a:lnTo>
                  <a:lnTo>
                    <a:pt x="377305" y="148739"/>
                  </a:lnTo>
                  <a:lnTo>
                    <a:pt x="377305" y="137503"/>
                  </a:lnTo>
                  <a:lnTo>
                    <a:pt x="357662" y="137503"/>
                  </a:lnTo>
                  <a:lnTo>
                    <a:pt x="338019" y="135466"/>
                  </a:lnTo>
                  <a:close/>
                </a:path>
                <a:path w="1037589" h="273684">
                  <a:moveTo>
                    <a:pt x="377305" y="123137"/>
                  </a:moveTo>
                  <a:lnTo>
                    <a:pt x="338019" y="123137"/>
                  </a:lnTo>
                  <a:lnTo>
                    <a:pt x="338019" y="135466"/>
                  </a:lnTo>
                  <a:lnTo>
                    <a:pt x="357662" y="137503"/>
                  </a:lnTo>
                  <a:lnTo>
                    <a:pt x="377305" y="135466"/>
                  </a:lnTo>
                  <a:lnTo>
                    <a:pt x="377305" y="123137"/>
                  </a:lnTo>
                  <a:close/>
                </a:path>
                <a:path w="1037589" h="273684">
                  <a:moveTo>
                    <a:pt x="377305" y="135466"/>
                  </a:moveTo>
                  <a:lnTo>
                    <a:pt x="357662" y="137503"/>
                  </a:lnTo>
                  <a:lnTo>
                    <a:pt x="377305" y="137503"/>
                  </a:lnTo>
                  <a:lnTo>
                    <a:pt x="377305" y="135466"/>
                  </a:lnTo>
                  <a:close/>
                </a:path>
                <a:path w="1037589" h="273684">
                  <a:moveTo>
                    <a:pt x="410108" y="123137"/>
                  </a:moveTo>
                  <a:lnTo>
                    <a:pt x="377305" y="123137"/>
                  </a:lnTo>
                  <a:lnTo>
                    <a:pt x="377305" y="135466"/>
                  </a:lnTo>
                  <a:lnTo>
                    <a:pt x="385267" y="134640"/>
                  </a:lnTo>
                  <a:lnTo>
                    <a:pt x="406551" y="126472"/>
                  </a:lnTo>
                  <a:lnTo>
                    <a:pt x="410108" y="123137"/>
                  </a:lnTo>
                  <a:close/>
                </a:path>
                <a:path w="1037589" h="273684">
                  <a:moveTo>
                    <a:pt x="357662" y="55998"/>
                  </a:moveTo>
                  <a:lnTo>
                    <a:pt x="330057" y="58902"/>
                  </a:lnTo>
                  <a:lnTo>
                    <a:pt x="308773" y="67139"/>
                  </a:lnTo>
                  <a:lnTo>
                    <a:pt x="295076" y="79993"/>
                  </a:lnTo>
                  <a:lnTo>
                    <a:pt x="290230" y="96751"/>
                  </a:lnTo>
                  <a:lnTo>
                    <a:pt x="295076" y="113632"/>
                  </a:lnTo>
                  <a:lnTo>
                    <a:pt x="308773" y="126472"/>
                  </a:lnTo>
                  <a:lnTo>
                    <a:pt x="330057" y="134640"/>
                  </a:lnTo>
                  <a:lnTo>
                    <a:pt x="338019" y="135466"/>
                  </a:lnTo>
                  <a:lnTo>
                    <a:pt x="338019" y="123137"/>
                  </a:lnTo>
                  <a:lnTo>
                    <a:pt x="410108" y="123137"/>
                  </a:lnTo>
                  <a:lnTo>
                    <a:pt x="420248" y="113632"/>
                  </a:lnTo>
                  <a:lnTo>
                    <a:pt x="420802" y="111703"/>
                  </a:lnTo>
                  <a:lnTo>
                    <a:pt x="357662" y="111703"/>
                  </a:lnTo>
                  <a:lnTo>
                    <a:pt x="345275" y="110727"/>
                  </a:lnTo>
                  <a:lnTo>
                    <a:pt x="335746" y="107855"/>
                  </a:lnTo>
                  <a:lnTo>
                    <a:pt x="329626" y="103168"/>
                  </a:lnTo>
                  <a:lnTo>
                    <a:pt x="327464" y="96751"/>
                  </a:lnTo>
                  <a:lnTo>
                    <a:pt x="329626" y="90209"/>
                  </a:lnTo>
                  <a:lnTo>
                    <a:pt x="335746" y="85536"/>
                  </a:lnTo>
                  <a:lnTo>
                    <a:pt x="345275" y="82733"/>
                  </a:lnTo>
                  <a:lnTo>
                    <a:pt x="357662" y="81798"/>
                  </a:lnTo>
                  <a:lnTo>
                    <a:pt x="420770" y="81798"/>
                  </a:lnTo>
                  <a:lnTo>
                    <a:pt x="420248" y="79993"/>
                  </a:lnTo>
                  <a:lnTo>
                    <a:pt x="406551" y="67139"/>
                  </a:lnTo>
                  <a:lnTo>
                    <a:pt x="385267" y="58902"/>
                  </a:lnTo>
                  <a:lnTo>
                    <a:pt x="357662" y="55998"/>
                  </a:lnTo>
                  <a:close/>
                </a:path>
                <a:path w="1037589" h="273684">
                  <a:moveTo>
                    <a:pt x="420770" y="81798"/>
                  </a:moveTo>
                  <a:lnTo>
                    <a:pt x="357662" y="81798"/>
                  </a:lnTo>
                  <a:lnTo>
                    <a:pt x="370173" y="82733"/>
                  </a:lnTo>
                  <a:lnTo>
                    <a:pt x="379688" y="85536"/>
                  </a:lnTo>
                  <a:lnTo>
                    <a:pt x="385739" y="90209"/>
                  </a:lnTo>
                  <a:lnTo>
                    <a:pt x="387860" y="96751"/>
                  </a:lnTo>
                  <a:lnTo>
                    <a:pt x="385739" y="103168"/>
                  </a:lnTo>
                  <a:lnTo>
                    <a:pt x="379688" y="107855"/>
                  </a:lnTo>
                  <a:lnTo>
                    <a:pt x="370173" y="110727"/>
                  </a:lnTo>
                  <a:lnTo>
                    <a:pt x="357662" y="111703"/>
                  </a:lnTo>
                  <a:lnTo>
                    <a:pt x="420802" y="111703"/>
                  </a:lnTo>
                  <a:lnTo>
                    <a:pt x="425095" y="96751"/>
                  </a:lnTo>
                  <a:lnTo>
                    <a:pt x="420770" y="81798"/>
                  </a:lnTo>
                  <a:close/>
                </a:path>
                <a:path w="1037589" h="273684">
                  <a:moveTo>
                    <a:pt x="495166" y="2052"/>
                  </a:moveTo>
                  <a:lnTo>
                    <a:pt x="455879" y="2052"/>
                  </a:lnTo>
                  <a:lnTo>
                    <a:pt x="455879" y="185879"/>
                  </a:lnTo>
                  <a:lnTo>
                    <a:pt x="495166" y="185879"/>
                  </a:lnTo>
                  <a:lnTo>
                    <a:pt x="495166" y="2052"/>
                  </a:lnTo>
                  <a:close/>
                </a:path>
                <a:path w="1037589" h="273684">
                  <a:moveTo>
                    <a:pt x="495166" y="196433"/>
                  </a:moveTo>
                  <a:lnTo>
                    <a:pt x="307527" y="196433"/>
                  </a:lnTo>
                  <a:lnTo>
                    <a:pt x="307527" y="226338"/>
                  </a:lnTo>
                  <a:lnTo>
                    <a:pt x="455879" y="226338"/>
                  </a:lnTo>
                  <a:lnTo>
                    <a:pt x="455879" y="273248"/>
                  </a:lnTo>
                  <a:lnTo>
                    <a:pt x="495166" y="273248"/>
                  </a:lnTo>
                  <a:lnTo>
                    <a:pt x="495166" y="196433"/>
                  </a:lnTo>
                  <a:close/>
                </a:path>
                <a:path w="1037589" h="273684">
                  <a:moveTo>
                    <a:pt x="582805" y="25800"/>
                  </a:moveTo>
                  <a:lnTo>
                    <a:pt x="546157" y="25800"/>
                  </a:lnTo>
                  <a:lnTo>
                    <a:pt x="546157" y="209040"/>
                  </a:lnTo>
                  <a:lnTo>
                    <a:pt x="653463" y="209040"/>
                  </a:lnTo>
                  <a:lnTo>
                    <a:pt x="653463" y="177963"/>
                  </a:lnTo>
                  <a:lnTo>
                    <a:pt x="582805" y="177963"/>
                  </a:lnTo>
                  <a:lnTo>
                    <a:pt x="582805" y="117273"/>
                  </a:lnTo>
                  <a:lnTo>
                    <a:pt x="653463" y="117273"/>
                  </a:lnTo>
                  <a:lnTo>
                    <a:pt x="653463" y="86782"/>
                  </a:lnTo>
                  <a:lnTo>
                    <a:pt x="582805" y="86782"/>
                  </a:lnTo>
                  <a:lnTo>
                    <a:pt x="582805" y="25800"/>
                  </a:lnTo>
                  <a:close/>
                </a:path>
                <a:path w="1037589" h="273684">
                  <a:moveTo>
                    <a:pt x="653463" y="117273"/>
                  </a:moveTo>
                  <a:lnTo>
                    <a:pt x="617401" y="117273"/>
                  </a:lnTo>
                  <a:lnTo>
                    <a:pt x="617401" y="177963"/>
                  </a:lnTo>
                  <a:lnTo>
                    <a:pt x="653463" y="177963"/>
                  </a:lnTo>
                  <a:lnTo>
                    <a:pt x="653463" y="117273"/>
                  </a:lnTo>
                  <a:close/>
                </a:path>
                <a:path w="1037589" h="273684">
                  <a:moveTo>
                    <a:pt x="653463" y="25800"/>
                  </a:moveTo>
                  <a:lnTo>
                    <a:pt x="617401" y="25800"/>
                  </a:lnTo>
                  <a:lnTo>
                    <a:pt x="617401" y="86782"/>
                  </a:lnTo>
                  <a:lnTo>
                    <a:pt x="653463" y="86782"/>
                  </a:lnTo>
                  <a:lnTo>
                    <a:pt x="653463" y="25800"/>
                  </a:lnTo>
                  <a:close/>
                </a:path>
                <a:path w="1037589" h="273684">
                  <a:moveTo>
                    <a:pt x="771909" y="1759"/>
                  </a:moveTo>
                  <a:lnTo>
                    <a:pt x="734675" y="1759"/>
                  </a:lnTo>
                  <a:lnTo>
                    <a:pt x="734675" y="273248"/>
                  </a:lnTo>
                  <a:lnTo>
                    <a:pt x="771909" y="273248"/>
                  </a:lnTo>
                  <a:lnTo>
                    <a:pt x="771909" y="136624"/>
                  </a:lnTo>
                  <a:lnTo>
                    <a:pt x="746402" y="136624"/>
                  </a:lnTo>
                  <a:lnTo>
                    <a:pt x="746402" y="105253"/>
                  </a:lnTo>
                  <a:lnTo>
                    <a:pt x="771909" y="105253"/>
                  </a:lnTo>
                  <a:lnTo>
                    <a:pt x="771909" y="1759"/>
                  </a:lnTo>
                  <a:close/>
                </a:path>
                <a:path w="1037589" h="273684">
                  <a:moveTo>
                    <a:pt x="711806" y="5863"/>
                  </a:moveTo>
                  <a:lnTo>
                    <a:pt x="675158" y="5863"/>
                  </a:lnTo>
                  <a:lnTo>
                    <a:pt x="675158" y="260934"/>
                  </a:lnTo>
                  <a:lnTo>
                    <a:pt x="711806" y="260934"/>
                  </a:lnTo>
                  <a:lnTo>
                    <a:pt x="711806" y="136624"/>
                  </a:lnTo>
                  <a:lnTo>
                    <a:pt x="701252" y="136624"/>
                  </a:lnTo>
                  <a:lnTo>
                    <a:pt x="701252" y="105253"/>
                  </a:lnTo>
                  <a:lnTo>
                    <a:pt x="711806" y="105253"/>
                  </a:lnTo>
                  <a:lnTo>
                    <a:pt x="711806" y="5863"/>
                  </a:lnTo>
                  <a:close/>
                </a:path>
                <a:path w="1037589" h="273684">
                  <a:moveTo>
                    <a:pt x="711806" y="105253"/>
                  </a:moveTo>
                  <a:lnTo>
                    <a:pt x="701252" y="105253"/>
                  </a:lnTo>
                  <a:lnTo>
                    <a:pt x="701252" y="136624"/>
                  </a:lnTo>
                  <a:lnTo>
                    <a:pt x="711806" y="136624"/>
                  </a:lnTo>
                  <a:lnTo>
                    <a:pt x="711806" y="105253"/>
                  </a:lnTo>
                  <a:close/>
                </a:path>
                <a:path w="1037589" h="273684">
                  <a:moveTo>
                    <a:pt x="734675" y="105253"/>
                  </a:moveTo>
                  <a:lnTo>
                    <a:pt x="711806" y="105253"/>
                  </a:lnTo>
                  <a:lnTo>
                    <a:pt x="711806" y="136624"/>
                  </a:lnTo>
                  <a:lnTo>
                    <a:pt x="734675" y="136624"/>
                  </a:lnTo>
                  <a:lnTo>
                    <a:pt x="734675" y="105253"/>
                  </a:lnTo>
                  <a:close/>
                </a:path>
                <a:path w="1037589" h="273684">
                  <a:moveTo>
                    <a:pt x="771909" y="105253"/>
                  </a:moveTo>
                  <a:lnTo>
                    <a:pt x="746402" y="105253"/>
                  </a:lnTo>
                  <a:lnTo>
                    <a:pt x="746402" y="136624"/>
                  </a:lnTo>
                  <a:lnTo>
                    <a:pt x="771909" y="136624"/>
                  </a:lnTo>
                  <a:lnTo>
                    <a:pt x="771909" y="105253"/>
                  </a:lnTo>
                  <a:close/>
                </a:path>
                <a:path w="1037589" h="273684">
                  <a:moveTo>
                    <a:pt x="945452" y="161544"/>
                  </a:moveTo>
                  <a:lnTo>
                    <a:pt x="907860" y="165374"/>
                  </a:lnTo>
                  <a:lnTo>
                    <a:pt x="878899" y="176350"/>
                  </a:lnTo>
                  <a:lnTo>
                    <a:pt x="860272" y="193703"/>
                  </a:lnTo>
                  <a:lnTo>
                    <a:pt x="853685" y="216663"/>
                  </a:lnTo>
                  <a:lnTo>
                    <a:pt x="860272" y="239669"/>
                  </a:lnTo>
                  <a:lnTo>
                    <a:pt x="878899" y="257123"/>
                  </a:lnTo>
                  <a:lnTo>
                    <a:pt x="907860" y="268199"/>
                  </a:lnTo>
                  <a:lnTo>
                    <a:pt x="945452" y="272075"/>
                  </a:lnTo>
                  <a:lnTo>
                    <a:pt x="983044" y="268199"/>
                  </a:lnTo>
                  <a:lnTo>
                    <a:pt x="1012005" y="257123"/>
                  </a:lnTo>
                  <a:lnTo>
                    <a:pt x="1028588" y="241584"/>
                  </a:lnTo>
                  <a:lnTo>
                    <a:pt x="945452" y="241584"/>
                  </a:lnTo>
                  <a:lnTo>
                    <a:pt x="923183" y="240040"/>
                  </a:lnTo>
                  <a:lnTo>
                    <a:pt x="906495" y="235390"/>
                  </a:lnTo>
                  <a:lnTo>
                    <a:pt x="896018" y="227607"/>
                  </a:lnTo>
                  <a:lnTo>
                    <a:pt x="892385" y="216663"/>
                  </a:lnTo>
                  <a:lnTo>
                    <a:pt x="896018" y="205673"/>
                  </a:lnTo>
                  <a:lnTo>
                    <a:pt x="906495" y="197789"/>
                  </a:lnTo>
                  <a:lnTo>
                    <a:pt x="923183" y="193039"/>
                  </a:lnTo>
                  <a:lnTo>
                    <a:pt x="945452" y="191449"/>
                  </a:lnTo>
                  <a:lnTo>
                    <a:pt x="1028212" y="191449"/>
                  </a:lnTo>
                  <a:lnTo>
                    <a:pt x="1012005" y="176350"/>
                  </a:lnTo>
                  <a:lnTo>
                    <a:pt x="983044" y="165374"/>
                  </a:lnTo>
                  <a:lnTo>
                    <a:pt x="945452" y="161544"/>
                  </a:lnTo>
                  <a:close/>
                </a:path>
                <a:path w="1037589" h="273684">
                  <a:moveTo>
                    <a:pt x="1028212" y="191449"/>
                  </a:moveTo>
                  <a:lnTo>
                    <a:pt x="945452" y="191449"/>
                  </a:lnTo>
                  <a:lnTo>
                    <a:pt x="967890" y="193039"/>
                  </a:lnTo>
                  <a:lnTo>
                    <a:pt x="984665" y="197789"/>
                  </a:lnTo>
                  <a:lnTo>
                    <a:pt x="995174" y="205673"/>
                  </a:lnTo>
                  <a:lnTo>
                    <a:pt x="998811" y="216663"/>
                  </a:lnTo>
                  <a:lnTo>
                    <a:pt x="995174" y="227607"/>
                  </a:lnTo>
                  <a:lnTo>
                    <a:pt x="984665" y="235390"/>
                  </a:lnTo>
                  <a:lnTo>
                    <a:pt x="967890" y="240040"/>
                  </a:lnTo>
                  <a:lnTo>
                    <a:pt x="945452" y="241584"/>
                  </a:lnTo>
                  <a:lnTo>
                    <a:pt x="1028588" y="241584"/>
                  </a:lnTo>
                  <a:lnTo>
                    <a:pt x="1030631" y="239669"/>
                  </a:lnTo>
                  <a:lnTo>
                    <a:pt x="1037219" y="216663"/>
                  </a:lnTo>
                  <a:lnTo>
                    <a:pt x="1030631" y="193703"/>
                  </a:lnTo>
                  <a:lnTo>
                    <a:pt x="1028212" y="191449"/>
                  </a:lnTo>
                  <a:close/>
                </a:path>
                <a:path w="1037589" h="273684">
                  <a:moveTo>
                    <a:pt x="935190" y="20229"/>
                  </a:moveTo>
                  <a:lnTo>
                    <a:pt x="907924" y="20229"/>
                  </a:lnTo>
                  <a:lnTo>
                    <a:pt x="907924" y="38993"/>
                  </a:lnTo>
                  <a:lnTo>
                    <a:pt x="902358" y="69164"/>
                  </a:lnTo>
                  <a:lnTo>
                    <a:pt x="884946" y="95431"/>
                  </a:lnTo>
                  <a:lnTo>
                    <a:pt x="854615" y="117081"/>
                  </a:lnTo>
                  <a:lnTo>
                    <a:pt x="810294" y="133399"/>
                  </a:lnTo>
                  <a:lnTo>
                    <a:pt x="825539" y="164183"/>
                  </a:lnTo>
                  <a:lnTo>
                    <a:pt x="879673" y="142556"/>
                  </a:lnTo>
                  <a:lnTo>
                    <a:pt x="918442" y="111446"/>
                  </a:lnTo>
                  <a:lnTo>
                    <a:pt x="938944" y="75641"/>
                  </a:lnTo>
                  <a:lnTo>
                    <a:pt x="939002" y="51307"/>
                  </a:lnTo>
                  <a:lnTo>
                    <a:pt x="935190" y="51307"/>
                  </a:lnTo>
                  <a:lnTo>
                    <a:pt x="935190" y="20229"/>
                  </a:lnTo>
                  <a:close/>
                </a:path>
                <a:path w="1037589" h="273684">
                  <a:moveTo>
                    <a:pt x="1035459" y="1759"/>
                  </a:moveTo>
                  <a:lnTo>
                    <a:pt x="996466" y="1759"/>
                  </a:lnTo>
                  <a:lnTo>
                    <a:pt x="996466" y="158026"/>
                  </a:lnTo>
                  <a:lnTo>
                    <a:pt x="1035459" y="158026"/>
                  </a:lnTo>
                  <a:lnTo>
                    <a:pt x="1035459" y="131933"/>
                  </a:lnTo>
                  <a:lnTo>
                    <a:pt x="1000570" y="131933"/>
                  </a:lnTo>
                  <a:lnTo>
                    <a:pt x="1000570" y="100855"/>
                  </a:lnTo>
                  <a:lnTo>
                    <a:pt x="1035459" y="100855"/>
                  </a:lnTo>
                  <a:lnTo>
                    <a:pt x="1035459" y="75641"/>
                  </a:lnTo>
                  <a:lnTo>
                    <a:pt x="1002623" y="75641"/>
                  </a:lnTo>
                  <a:lnTo>
                    <a:pt x="1002623" y="44564"/>
                  </a:lnTo>
                  <a:lnTo>
                    <a:pt x="1035459" y="44564"/>
                  </a:lnTo>
                  <a:lnTo>
                    <a:pt x="1035459" y="1759"/>
                  </a:lnTo>
                  <a:close/>
                </a:path>
                <a:path w="1037589" h="273684">
                  <a:moveTo>
                    <a:pt x="996466" y="100855"/>
                  </a:moveTo>
                  <a:lnTo>
                    <a:pt x="936949" y="100855"/>
                  </a:lnTo>
                  <a:lnTo>
                    <a:pt x="936949" y="131933"/>
                  </a:lnTo>
                  <a:lnTo>
                    <a:pt x="996466" y="131933"/>
                  </a:lnTo>
                  <a:lnTo>
                    <a:pt x="996466" y="100855"/>
                  </a:lnTo>
                  <a:close/>
                </a:path>
                <a:path w="1037589" h="273684">
                  <a:moveTo>
                    <a:pt x="1035459" y="100855"/>
                  </a:moveTo>
                  <a:lnTo>
                    <a:pt x="1000570" y="100855"/>
                  </a:lnTo>
                  <a:lnTo>
                    <a:pt x="1000570" y="131933"/>
                  </a:lnTo>
                  <a:lnTo>
                    <a:pt x="1035459" y="131933"/>
                  </a:lnTo>
                  <a:lnTo>
                    <a:pt x="1035459" y="100855"/>
                  </a:lnTo>
                  <a:close/>
                </a:path>
                <a:path w="1037589" h="273684">
                  <a:moveTo>
                    <a:pt x="996466" y="44564"/>
                  </a:moveTo>
                  <a:lnTo>
                    <a:pt x="945800" y="44564"/>
                  </a:lnTo>
                  <a:lnTo>
                    <a:pt x="941764" y="70717"/>
                  </a:lnTo>
                  <a:lnTo>
                    <a:pt x="939002" y="75541"/>
                  </a:lnTo>
                  <a:lnTo>
                    <a:pt x="996466" y="75641"/>
                  </a:lnTo>
                  <a:lnTo>
                    <a:pt x="996466" y="44564"/>
                  </a:lnTo>
                  <a:close/>
                </a:path>
                <a:path w="1037589" h="273684">
                  <a:moveTo>
                    <a:pt x="1035459" y="44564"/>
                  </a:moveTo>
                  <a:lnTo>
                    <a:pt x="1002623" y="44564"/>
                  </a:lnTo>
                  <a:lnTo>
                    <a:pt x="1002623" y="75641"/>
                  </a:lnTo>
                  <a:lnTo>
                    <a:pt x="1035459" y="75641"/>
                  </a:lnTo>
                  <a:lnTo>
                    <a:pt x="1035459" y="44564"/>
                  </a:lnTo>
                  <a:close/>
                </a:path>
                <a:path w="1037589" h="273684">
                  <a:moveTo>
                    <a:pt x="945800" y="44564"/>
                  </a:moveTo>
                  <a:lnTo>
                    <a:pt x="939002" y="44564"/>
                  </a:lnTo>
                  <a:lnTo>
                    <a:pt x="939002" y="75541"/>
                  </a:lnTo>
                  <a:lnTo>
                    <a:pt x="941764" y="70717"/>
                  </a:lnTo>
                  <a:lnTo>
                    <a:pt x="945800" y="44564"/>
                  </a:lnTo>
                  <a:close/>
                </a:path>
                <a:path w="1037589" h="273684">
                  <a:moveTo>
                    <a:pt x="907924" y="20229"/>
                  </a:moveTo>
                  <a:lnTo>
                    <a:pt x="825246" y="20229"/>
                  </a:lnTo>
                  <a:lnTo>
                    <a:pt x="825246" y="51307"/>
                  </a:lnTo>
                  <a:lnTo>
                    <a:pt x="905652" y="51307"/>
                  </a:lnTo>
                  <a:lnTo>
                    <a:pt x="907924" y="38993"/>
                  </a:lnTo>
                  <a:lnTo>
                    <a:pt x="907924" y="20229"/>
                  </a:lnTo>
                  <a:close/>
                </a:path>
                <a:path w="1037589" h="273684">
                  <a:moveTo>
                    <a:pt x="949556" y="20229"/>
                  </a:moveTo>
                  <a:lnTo>
                    <a:pt x="935190" y="20229"/>
                  </a:lnTo>
                  <a:lnTo>
                    <a:pt x="935190" y="51307"/>
                  </a:lnTo>
                  <a:lnTo>
                    <a:pt x="939002" y="51307"/>
                  </a:lnTo>
                  <a:lnTo>
                    <a:pt x="939002" y="44564"/>
                  </a:lnTo>
                  <a:lnTo>
                    <a:pt x="945800" y="44564"/>
                  </a:lnTo>
                  <a:lnTo>
                    <a:pt x="949556" y="202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253858" y="1905701"/>
            <a:ext cx="2769870" cy="492759"/>
          </a:xfrm>
          <a:custGeom>
            <a:avLst/>
            <a:gdLst/>
            <a:ahLst/>
            <a:cxnLst/>
            <a:rect l="l" t="t" r="r" b="b"/>
            <a:pathLst>
              <a:path w="2769870" h="492760">
                <a:moveTo>
                  <a:pt x="71725" y="10470"/>
                </a:moveTo>
                <a:lnTo>
                  <a:pt x="0" y="10470"/>
                </a:lnTo>
                <a:lnTo>
                  <a:pt x="96855" y="376951"/>
                </a:lnTo>
                <a:lnTo>
                  <a:pt x="175910" y="376951"/>
                </a:lnTo>
                <a:lnTo>
                  <a:pt x="196538" y="302085"/>
                </a:lnTo>
                <a:lnTo>
                  <a:pt x="137692" y="302085"/>
                </a:lnTo>
                <a:lnTo>
                  <a:pt x="71725" y="10470"/>
                </a:lnTo>
                <a:close/>
              </a:path>
              <a:path w="2769870" h="492760">
                <a:moveTo>
                  <a:pt x="313494" y="105232"/>
                </a:moveTo>
                <a:lnTo>
                  <a:pt x="250777" y="105232"/>
                </a:lnTo>
                <a:lnTo>
                  <a:pt x="323550" y="376951"/>
                </a:lnTo>
                <a:lnTo>
                  <a:pt x="403129" y="376951"/>
                </a:lnTo>
                <a:lnTo>
                  <a:pt x="423450" y="302085"/>
                </a:lnTo>
                <a:lnTo>
                  <a:pt x="364386" y="302085"/>
                </a:lnTo>
                <a:lnTo>
                  <a:pt x="313494" y="105232"/>
                </a:lnTo>
                <a:close/>
              </a:path>
              <a:path w="2769870" h="492760">
                <a:moveTo>
                  <a:pt x="288996" y="10470"/>
                </a:moveTo>
                <a:lnTo>
                  <a:pt x="215176" y="10470"/>
                </a:lnTo>
                <a:lnTo>
                  <a:pt x="137692" y="302085"/>
                </a:lnTo>
                <a:lnTo>
                  <a:pt x="196538" y="302085"/>
                </a:lnTo>
                <a:lnTo>
                  <a:pt x="250777" y="105232"/>
                </a:lnTo>
                <a:lnTo>
                  <a:pt x="313494" y="105232"/>
                </a:lnTo>
                <a:lnTo>
                  <a:pt x="288996" y="10470"/>
                </a:lnTo>
                <a:close/>
              </a:path>
              <a:path w="2769870" h="492760">
                <a:moveTo>
                  <a:pt x="502602" y="10470"/>
                </a:moveTo>
                <a:lnTo>
                  <a:pt x="430353" y="10470"/>
                </a:lnTo>
                <a:lnTo>
                  <a:pt x="364386" y="302085"/>
                </a:lnTo>
                <a:lnTo>
                  <a:pt x="423450" y="302085"/>
                </a:lnTo>
                <a:lnTo>
                  <a:pt x="502602" y="10470"/>
                </a:lnTo>
                <a:close/>
              </a:path>
              <a:path w="2769870" h="492760">
                <a:moveTo>
                  <a:pt x="648687" y="110991"/>
                </a:moveTo>
                <a:lnTo>
                  <a:pt x="610468" y="115441"/>
                </a:lnTo>
                <a:lnTo>
                  <a:pt x="563350" y="138313"/>
                </a:lnTo>
                <a:lnTo>
                  <a:pt x="530366" y="177481"/>
                </a:lnTo>
                <a:lnTo>
                  <a:pt x="514660" y="229606"/>
                </a:lnTo>
                <a:lnTo>
                  <a:pt x="513671" y="250254"/>
                </a:lnTo>
                <a:lnTo>
                  <a:pt x="514693" y="268512"/>
                </a:lnTo>
                <a:lnTo>
                  <a:pt x="530890" y="319362"/>
                </a:lnTo>
                <a:lnTo>
                  <a:pt x="564168" y="357253"/>
                </a:lnTo>
                <a:lnTo>
                  <a:pt x="611123" y="379046"/>
                </a:lnTo>
                <a:lnTo>
                  <a:pt x="648164" y="383234"/>
                </a:lnTo>
                <a:lnTo>
                  <a:pt x="663445" y="382514"/>
                </a:lnTo>
                <a:lnTo>
                  <a:pt x="704183" y="371716"/>
                </a:lnTo>
                <a:lnTo>
                  <a:pt x="737166" y="349727"/>
                </a:lnTo>
                <a:lnTo>
                  <a:pt x="755051" y="328262"/>
                </a:lnTo>
                <a:lnTo>
                  <a:pt x="647640" y="328262"/>
                </a:lnTo>
                <a:lnTo>
                  <a:pt x="634519" y="327182"/>
                </a:lnTo>
                <a:lnTo>
                  <a:pt x="592668" y="301528"/>
                </a:lnTo>
                <a:lnTo>
                  <a:pt x="580103" y="263342"/>
                </a:lnTo>
                <a:lnTo>
                  <a:pt x="777479" y="263342"/>
                </a:lnTo>
                <a:lnTo>
                  <a:pt x="777828" y="258805"/>
                </a:lnTo>
                <a:lnTo>
                  <a:pt x="778003" y="254442"/>
                </a:lnTo>
                <a:lnTo>
                  <a:pt x="778090" y="249207"/>
                </a:lnTo>
                <a:lnTo>
                  <a:pt x="778352" y="246065"/>
                </a:lnTo>
                <a:lnTo>
                  <a:pt x="778526" y="242051"/>
                </a:lnTo>
                <a:lnTo>
                  <a:pt x="778526" y="238212"/>
                </a:lnTo>
                <a:lnTo>
                  <a:pt x="777517" y="221459"/>
                </a:lnTo>
                <a:lnTo>
                  <a:pt x="581150" y="221459"/>
                </a:lnTo>
                <a:lnTo>
                  <a:pt x="584618" y="208239"/>
                </a:lnTo>
                <a:lnTo>
                  <a:pt x="615017" y="173391"/>
                </a:lnTo>
                <a:lnTo>
                  <a:pt x="648687" y="165439"/>
                </a:lnTo>
                <a:lnTo>
                  <a:pt x="756379" y="165439"/>
                </a:lnTo>
                <a:lnTo>
                  <a:pt x="752840" y="159942"/>
                </a:lnTo>
                <a:lnTo>
                  <a:pt x="716224" y="127744"/>
                </a:lnTo>
                <a:lnTo>
                  <a:pt x="667240" y="112038"/>
                </a:lnTo>
                <a:lnTo>
                  <a:pt x="648687" y="110991"/>
                </a:lnTo>
                <a:close/>
              </a:path>
              <a:path w="2769870" h="492760">
                <a:moveTo>
                  <a:pt x="770673" y="295278"/>
                </a:moveTo>
                <a:lnTo>
                  <a:pt x="702612" y="295278"/>
                </a:lnTo>
                <a:lnTo>
                  <a:pt x="698751" y="302281"/>
                </a:lnTo>
                <a:lnTo>
                  <a:pt x="693974" y="308629"/>
                </a:lnTo>
                <a:lnTo>
                  <a:pt x="657424" y="327705"/>
                </a:lnTo>
                <a:lnTo>
                  <a:pt x="647640" y="328262"/>
                </a:lnTo>
                <a:lnTo>
                  <a:pt x="755051" y="328262"/>
                </a:lnTo>
                <a:lnTo>
                  <a:pt x="760857" y="318838"/>
                </a:lnTo>
                <a:lnTo>
                  <a:pt x="766386" y="307320"/>
                </a:lnTo>
                <a:lnTo>
                  <a:pt x="770673" y="295278"/>
                </a:lnTo>
                <a:close/>
              </a:path>
              <a:path w="2769870" h="492760">
                <a:moveTo>
                  <a:pt x="756379" y="165439"/>
                </a:moveTo>
                <a:lnTo>
                  <a:pt x="648687" y="165439"/>
                </a:lnTo>
                <a:lnTo>
                  <a:pt x="660991" y="166388"/>
                </a:lnTo>
                <a:lnTo>
                  <a:pt x="672247" y="169235"/>
                </a:lnTo>
                <a:lnTo>
                  <a:pt x="704968" y="198423"/>
                </a:lnTo>
                <a:lnTo>
                  <a:pt x="710465" y="221459"/>
                </a:lnTo>
                <a:lnTo>
                  <a:pt x="777517" y="221459"/>
                </a:lnTo>
                <a:lnTo>
                  <a:pt x="777479" y="220837"/>
                </a:lnTo>
                <a:lnTo>
                  <a:pt x="774338" y="204313"/>
                </a:lnTo>
                <a:lnTo>
                  <a:pt x="769102" y="188639"/>
                </a:lnTo>
                <a:lnTo>
                  <a:pt x="761773" y="173816"/>
                </a:lnTo>
                <a:lnTo>
                  <a:pt x="756379" y="165439"/>
                </a:lnTo>
                <a:close/>
              </a:path>
              <a:path w="2769870" h="492760">
                <a:moveTo>
                  <a:pt x="1083077" y="341350"/>
                </a:moveTo>
                <a:lnTo>
                  <a:pt x="901903" y="341350"/>
                </a:lnTo>
                <a:lnTo>
                  <a:pt x="909232" y="350741"/>
                </a:lnTo>
                <a:lnTo>
                  <a:pt x="948956" y="377050"/>
                </a:lnTo>
                <a:lnTo>
                  <a:pt x="988811" y="383234"/>
                </a:lnTo>
                <a:lnTo>
                  <a:pt x="1006644" y="382154"/>
                </a:lnTo>
                <a:lnTo>
                  <a:pt x="1054254" y="365957"/>
                </a:lnTo>
                <a:lnTo>
                  <a:pt x="1083077" y="341350"/>
                </a:lnTo>
                <a:close/>
              </a:path>
              <a:path w="2769870" h="492760">
                <a:moveTo>
                  <a:pt x="901903" y="0"/>
                </a:moveTo>
                <a:lnTo>
                  <a:pt x="834889" y="0"/>
                </a:lnTo>
                <a:lnTo>
                  <a:pt x="834889" y="376951"/>
                </a:lnTo>
                <a:lnTo>
                  <a:pt x="894573" y="376951"/>
                </a:lnTo>
                <a:lnTo>
                  <a:pt x="901903" y="341350"/>
                </a:lnTo>
                <a:lnTo>
                  <a:pt x="1083077" y="341350"/>
                </a:lnTo>
                <a:lnTo>
                  <a:pt x="1090673" y="332188"/>
                </a:lnTo>
                <a:lnTo>
                  <a:pt x="1095487" y="324597"/>
                </a:lnTo>
                <a:lnTo>
                  <a:pt x="974675" y="324597"/>
                </a:lnTo>
                <a:lnTo>
                  <a:pt x="959165" y="323255"/>
                </a:lnTo>
                <a:lnTo>
                  <a:pt x="921274" y="303132"/>
                </a:lnTo>
                <a:lnTo>
                  <a:pt x="902132" y="263375"/>
                </a:lnTo>
                <a:lnTo>
                  <a:pt x="900856" y="247112"/>
                </a:lnTo>
                <a:lnTo>
                  <a:pt x="902132" y="230883"/>
                </a:lnTo>
                <a:lnTo>
                  <a:pt x="921274" y="191617"/>
                </a:lnTo>
                <a:lnTo>
                  <a:pt x="959165" y="171002"/>
                </a:lnTo>
                <a:lnTo>
                  <a:pt x="974675" y="169628"/>
                </a:lnTo>
                <a:lnTo>
                  <a:pt x="1094901" y="169628"/>
                </a:lnTo>
                <a:lnTo>
                  <a:pt x="1090673" y="162854"/>
                </a:lnTo>
                <a:lnTo>
                  <a:pt x="1083789" y="154445"/>
                </a:lnTo>
                <a:lnTo>
                  <a:pt x="901903" y="154445"/>
                </a:lnTo>
                <a:lnTo>
                  <a:pt x="901903" y="0"/>
                </a:lnTo>
                <a:close/>
              </a:path>
              <a:path w="2769870" h="492760">
                <a:moveTo>
                  <a:pt x="1094901" y="169628"/>
                </a:moveTo>
                <a:lnTo>
                  <a:pt x="974675" y="169628"/>
                </a:lnTo>
                <a:lnTo>
                  <a:pt x="989956" y="171002"/>
                </a:lnTo>
                <a:lnTo>
                  <a:pt x="1003863" y="175125"/>
                </a:lnTo>
                <a:lnTo>
                  <a:pt x="1036715" y="203364"/>
                </a:lnTo>
                <a:lnTo>
                  <a:pt x="1048495" y="247636"/>
                </a:lnTo>
                <a:lnTo>
                  <a:pt x="1047186" y="263866"/>
                </a:lnTo>
                <a:lnTo>
                  <a:pt x="1027553" y="303132"/>
                </a:lnTo>
                <a:lnTo>
                  <a:pt x="989956" y="323255"/>
                </a:lnTo>
                <a:lnTo>
                  <a:pt x="974675" y="324597"/>
                </a:lnTo>
                <a:lnTo>
                  <a:pt x="1095487" y="324597"/>
                </a:lnTo>
                <a:lnTo>
                  <a:pt x="1112367" y="284808"/>
                </a:lnTo>
                <a:lnTo>
                  <a:pt x="1116556" y="247636"/>
                </a:lnTo>
                <a:lnTo>
                  <a:pt x="1115509" y="228527"/>
                </a:lnTo>
                <a:lnTo>
                  <a:pt x="1112367" y="210464"/>
                </a:lnTo>
                <a:lnTo>
                  <a:pt x="1107132" y="193449"/>
                </a:lnTo>
                <a:lnTo>
                  <a:pt x="1099802" y="177481"/>
                </a:lnTo>
                <a:lnTo>
                  <a:pt x="1094901" y="169628"/>
                </a:lnTo>
                <a:close/>
              </a:path>
              <a:path w="2769870" h="492760">
                <a:moveTo>
                  <a:pt x="988811" y="110991"/>
                </a:moveTo>
                <a:lnTo>
                  <a:pt x="946109" y="118353"/>
                </a:lnTo>
                <a:lnTo>
                  <a:pt x="908676" y="146068"/>
                </a:lnTo>
                <a:lnTo>
                  <a:pt x="901903" y="154445"/>
                </a:lnTo>
                <a:lnTo>
                  <a:pt x="1083789" y="154445"/>
                </a:lnTo>
                <a:lnTo>
                  <a:pt x="1054254" y="128791"/>
                </a:lnTo>
                <a:lnTo>
                  <a:pt x="1006644" y="112103"/>
                </a:lnTo>
                <a:lnTo>
                  <a:pt x="988811" y="110991"/>
                </a:lnTo>
                <a:close/>
              </a:path>
              <a:path w="2769870" h="492760">
                <a:moveTo>
                  <a:pt x="1473940" y="4188"/>
                </a:moveTo>
                <a:lnTo>
                  <a:pt x="1421193" y="10339"/>
                </a:lnTo>
                <a:lnTo>
                  <a:pt x="1376037" y="28794"/>
                </a:lnTo>
                <a:lnTo>
                  <a:pt x="1339782" y="57720"/>
                </a:lnTo>
                <a:lnTo>
                  <a:pt x="1312689" y="96332"/>
                </a:lnTo>
                <a:lnTo>
                  <a:pt x="1296197" y="142665"/>
                </a:lnTo>
                <a:lnTo>
                  <a:pt x="1290700" y="195805"/>
                </a:lnTo>
                <a:lnTo>
                  <a:pt x="1292041" y="222964"/>
                </a:lnTo>
                <a:lnTo>
                  <a:pt x="1302774" y="272177"/>
                </a:lnTo>
                <a:lnTo>
                  <a:pt x="1323978" y="314028"/>
                </a:lnTo>
                <a:lnTo>
                  <a:pt x="1354081" y="346749"/>
                </a:lnTo>
                <a:lnTo>
                  <a:pt x="1392562" y="369982"/>
                </a:lnTo>
                <a:lnTo>
                  <a:pt x="1437848" y="381761"/>
                </a:lnTo>
                <a:lnTo>
                  <a:pt x="1462946" y="383234"/>
                </a:lnTo>
                <a:lnTo>
                  <a:pt x="1482710" y="382350"/>
                </a:lnTo>
                <a:lnTo>
                  <a:pt x="1531007" y="369098"/>
                </a:lnTo>
                <a:lnTo>
                  <a:pt x="1566051" y="341121"/>
                </a:lnTo>
                <a:lnTo>
                  <a:pt x="1575508" y="328785"/>
                </a:lnTo>
                <a:lnTo>
                  <a:pt x="1642522" y="328785"/>
                </a:lnTo>
                <a:lnTo>
                  <a:pt x="1642522" y="323550"/>
                </a:lnTo>
                <a:lnTo>
                  <a:pt x="1469228" y="323550"/>
                </a:lnTo>
                <a:lnTo>
                  <a:pt x="1445145" y="321488"/>
                </a:lnTo>
                <a:lnTo>
                  <a:pt x="1404832" y="304997"/>
                </a:lnTo>
                <a:lnTo>
                  <a:pt x="1375776" y="272112"/>
                </a:lnTo>
                <a:lnTo>
                  <a:pt x="1361116" y="224993"/>
                </a:lnTo>
                <a:lnTo>
                  <a:pt x="1359284" y="196329"/>
                </a:lnTo>
                <a:lnTo>
                  <a:pt x="1361149" y="167599"/>
                </a:lnTo>
                <a:lnTo>
                  <a:pt x="1376070" y="119957"/>
                </a:lnTo>
                <a:lnTo>
                  <a:pt x="1405618" y="85697"/>
                </a:lnTo>
                <a:lnTo>
                  <a:pt x="1448025" y="68158"/>
                </a:lnTo>
                <a:lnTo>
                  <a:pt x="1473940" y="65966"/>
                </a:lnTo>
                <a:lnTo>
                  <a:pt x="1611061" y="65966"/>
                </a:lnTo>
                <a:lnTo>
                  <a:pt x="1600082" y="51994"/>
                </a:lnTo>
                <a:lnTo>
                  <a:pt x="1580743" y="35077"/>
                </a:lnTo>
                <a:lnTo>
                  <a:pt x="1558165" y="21563"/>
                </a:lnTo>
                <a:lnTo>
                  <a:pt x="1532839" y="11910"/>
                </a:lnTo>
                <a:lnTo>
                  <a:pt x="1504764" y="6118"/>
                </a:lnTo>
                <a:lnTo>
                  <a:pt x="1473940" y="4188"/>
                </a:lnTo>
                <a:close/>
              </a:path>
              <a:path w="2769870" h="492760">
                <a:moveTo>
                  <a:pt x="1642522" y="328785"/>
                </a:moveTo>
                <a:lnTo>
                  <a:pt x="1575508" y="328785"/>
                </a:lnTo>
                <a:lnTo>
                  <a:pt x="1580743" y="376951"/>
                </a:lnTo>
                <a:lnTo>
                  <a:pt x="1642522" y="376951"/>
                </a:lnTo>
                <a:lnTo>
                  <a:pt x="1642522" y="328785"/>
                </a:lnTo>
                <a:close/>
              </a:path>
              <a:path w="2769870" h="492760">
                <a:moveTo>
                  <a:pt x="1642522" y="175387"/>
                </a:moveTo>
                <a:lnTo>
                  <a:pt x="1482317" y="175387"/>
                </a:lnTo>
                <a:lnTo>
                  <a:pt x="1482317" y="225647"/>
                </a:lnTo>
                <a:lnTo>
                  <a:pt x="1574984" y="225647"/>
                </a:lnTo>
                <a:lnTo>
                  <a:pt x="1571090" y="246589"/>
                </a:lnTo>
                <a:lnTo>
                  <a:pt x="1555646" y="282190"/>
                </a:lnTo>
                <a:lnTo>
                  <a:pt x="1512813" y="316875"/>
                </a:lnTo>
                <a:lnTo>
                  <a:pt x="1469228" y="323550"/>
                </a:lnTo>
                <a:lnTo>
                  <a:pt x="1642522" y="323550"/>
                </a:lnTo>
                <a:lnTo>
                  <a:pt x="1642522" y="175387"/>
                </a:lnTo>
                <a:close/>
              </a:path>
              <a:path w="2769870" h="492760">
                <a:moveTo>
                  <a:pt x="1611061" y="65966"/>
                </a:moveTo>
                <a:lnTo>
                  <a:pt x="1473940" y="65966"/>
                </a:lnTo>
                <a:lnTo>
                  <a:pt x="1490432" y="66882"/>
                </a:lnTo>
                <a:lnTo>
                  <a:pt x="1505353" y="69631"/>
                </a:lnTo>
                <a:lnTo>
                  <a:pt x="1540627" y="88413"/>
                </a:lnTo>
                <a:lnTo>
                  <a:pt x="1560849" y="120415"/>
                </a:lnTo>
                <a:lnTo>
                  <a:pt x="1635715" y="120415"/>
                </a:lnTo>
                <a:lnTo>
                  <a:pt x="1627568" y="94663"/>
                </a:lnTo>
                <a:lnTo>
                  <a:pt x="1615690" y="71856"/>
                </a:lnTo>
                <a:lnTo>
                  <a:pt x="1611061" y="65966"/>
                </a:lnTo>
                <a:close/>
              </a:path>
              <a:path w="2769870" h="492760">
                <a:moveTo>
                  <a:pt x="1754789" y="117273"/>
                </a:moveTo>
                <a:lnTo>
                  <a:pt x="1682016" y="117273"/>
                </a:lnTo>
                <a:lnTo>
                  <a:pt x="1783060" y="359674"/>
                </a:lnTo>
                <a:lnTo>
                  <a:pt x="1798767" y="359674"/>
                </a:lnTo>
                <a:lnTo>
                  <a:pt x="1738559" y="492131"/>
                </a:lnTo>
                <a:lnTo>
                  <a:pt x="1809761" y="492131"/>
                </a:lnTo>
                <a:lnTo>
                  <a:pt x="1894292" y="299990"/>
                </a:lnTo>
                <a:lnTo>
                  <a:pt x="1827562" y="299990"/>
                </a:lnTo>
                <a:lnTo>
                  <a:pt x="1754789" y="117273"/>
                </a:lnTo>
                <a:close/>
              </a:path>
              <a:path w="2769870" h="492760">
                <a:moveTo>
                  <a:pt x="1974678" y="117273"/>
                </a:moveTo>
                <a:lnTo>
                  <a:pt x="1903476" y="117273"/>
                </a:lnTo>
                <a:lnTo>
                  <a:pt x="1827562" y="299990"/>
                </a:lnTo>
                <a:lnTo>
                  <a:pt x="1894292" y="299990"/>
                </a:lnTo>
                <a:lnTo>
                  <a:pt x="1974678" y="117273"/>
                </a:lnTo>
                <a:close/>
              </a:path>
              <a:path w="2769870" h="492760">
                <a:moveTo>
                  <a:pt x="2063512" y="117273"/>
                </a:moveTo>
                <a:lnTo>
                  <a:pt x="1993358" y="117273"/>
                </a:lnTo>
                <a:lnTo>
                  <a:pt x="2088643" y="376951"/>
                </a:lnTo>
                <a:lnTo>
                  <a:pt x="2169792" y="376951"/>
                </a:lnTo>
                <a:lnTo>
                  <a:pt x="2193165" y="313603"/>
                </a:lnTo>
                <a:lnTo>
                  <a:pt x="2129479" y="313603"/>
                </a:lnTo>
                <a:lnTo>
                  <a:pt x="2063512" y="117273"/>
                </a:lnTo>
                <a:close/>
              </a:path>
              <a:path w="2769870" h="492760">
                <a:moveTo>
                  <a:pt x="2265601" y="117273"/>
                </a:moveTo>
                <a:lnTo>
                  <a:pt x="2195446" y="117273"/>
                </a:lnTo>
                <a:lnTo>
                  <a:pt x="2129479" y="313603"/>
                </a:lnTo>
                <a:lnTo>
                  <a:pt x="2193165" y="313603"/>
                </a:lnTo>
                <a:lnTo>
                  <a:pt x="2265601" y="117273"/>
                </a:lnTo>
                <a:close/>
              </a:path>
              <a:path w="2769870" h="492760">
                <a:moveTo>
                  <a:pt x="2421784" y="110991"/>
                </a:moveTo>
                <a:lnTo>
                  <a:pt x="2383566" y="115441"/>
                </a:lnTo>
                <a:lnTo>
                  <a:pt x="2336447" y="138313"/>
                </a:lnTo>
                <a:lnTo>
                  <a:pt x="2303463" y="177481"/>
                </a:lnTo>
                <a:lnTo>
                  <a:pt x="2287757" y="229606"/>
                </a:lnTo>
                <a:lnTo>
                  <a:pt x="2286769" y="250254"/>
                </a:lnTo>
                <a:lnTo>
                  <a:pt x="2287790" y="268512"/>
                </a:lnTo>
                <a:lnTo>
                  <a:pt x="2303987" y="319362"/>
                </a:lnTo>
                <a:lnTo>
                  <a:pt x="2337265" y="357253"/>
                </a:lnTo>
                <a:lnTo>
                  <a:pt x="2384220" y="379046"/>
                </a:lnTo>
                <a:lnTo>
                  <a:pt x="2421261" y="383234"/>
                </a:lnTo>
                <a:lnTo>
                  <a:pt x="2436542" y="382514"/>
                </a:lnTo>
                <a:lnTo>
                  <a:pt x="2477280" y="371716"/>
                </a:lnTo>
                <a:lnTo>
                  <a:pt x="2510263" y="349727"/>
                </a:lnTo>
                <a:lnTo>
                  <a:pt x="2528148" y="328262"/>
                </a:lnTo>
                <a:lnTo>
                  <a:pt x="2420737" y="328262"/>
                </a:lnTo>
                <a:lnTo>
                  <a:pt x="2407616" y="327182"/>
                </a:lnTo>
                <a:lnTo>
                  <a:pt x="2365765" y="301528"/>
                </a:lnTo>
                <a:lnTo>
                  <a:pt x="2353200" y="263342"/>
                </a:lnTo>
                <a:lnTo>
                  <a:pt x="2550576" y="263342"/>
                </a:lnTo>
                <a:lnTo>
                  <a:pt x="2550925" y="258805"/>
                </a:lnTo>
                <a:lnTo>
                  <a:pt x="2551100" y="254442"/>
                </a:lnTo>
                <a:lnTo>
                  <a:pt x="2551187" y="249207"/>
                </a:lnTo>
                <a:lnTo>
                  <a:pt x="2551449" y="246065"/>
                </a:lnTo>
                <a:lnTo>
                  <a:pt x="2551623" y="242051"/>
                </a:lnTo>
                <a:lnTo>
                  <a:pt x="2551623" y="238212"/>
                </a:lnTo>
                <a:lnTo>
                  <a:pt x="2550614" y="221459"/>
                </a:lnTo>
                <a:lnTo>
                  <a:pt x="2354247" y="221459"/>
                </a:lnTo>
                <a:lnTo>
                  <a:pt x="2357716" y="208239"/>
                </a:lnTo>
                <a:lnTo>
                  <a:pt x="2388114" y="173391"/>
                </a:lnTo>
                <a:lnTo>
                  <a:pt x="2421784" y="165439"/>
                </a:lnTo>
                <a:lnTo>
                  <a:pt x="2529476" y="165439"/>
                </a:lnTo>
                <a:lnTo>
                  <a:pt x="2525937" y="159942"/>
                </a:lnTo>
                <a:lnTo>
                  <a:pt x="2489322" y="127744"/>
                </a:lnTo>
                <a:lnTo>
                  <a:pt x="2440338" y="112038"/>
                </a:lnTo>
                <a:lnTo>
                  <a:pt x="2421784" y="110991"/>
                </a:lnTo>
                <a:close/>
              </a:path>
              <a:path w="2769870" h="492760">
                <a:moveTo>
                  <a:pt x="2543770" y="295278"/>
                </a:moveTo>
                <a:lnTo>
                  <a:pt x="2475709" y="295278"/>
                </a:lnTo>
                <a:lnTo>
                  <a:pt x="2471848" y="302281"/>
                </a:lnTo>
                <a:lnTo>
                  <a:pt x="2467071" y="308629"/>
                </a:lnTo>
                <a:lnTo>
                  <a:pt x="2430521" y="327705"/>
                </a:lnTo>
                <a:lnTo>
                  <a:pt x="2420737" y="328262"/>
                </a:lnTo>
                <a:lnTo>
                  <a:pt x="2528148" y="328262"/>
                </a:lnTo>
                <a:lnTo>
                  <a:pt x="2533954" y="318838"/>
                </a:lnTo>
                <a:lnTo>
                  <a:pt x="2539484" y="307320"/>
                </a:lnTo>
                <a:lnTo>
                  <a:pt x="2543770" y="295278"/>
                </a:lnTo>
                <a:close/>
              </a:path>
              <a:path w="2769870" h="492760">
                <a:moveTo>
                  <a:pt x="2529476" y="165439"/>
                </a:moveTo>
                <a:lnTo>
                  <a:pt x="2421784" y="165439"/>
                </a:lnTo>
                <a:lnTo>
                  <a:pt x="2434088" y="166388"/>
                </a:lnTo>
                <a:lnTo>
                  <a:pt x="2445344" y="169235"/>
                </a:lnTo>
                <a:lnTo>
                  <a:pt x="2478065" y="198423"/>
                </a:lnTo>
                <a:lnTo>
                  <a:pt x="2483563" y="221459"/>
                </a:lnTo>
                <a:lnTo>
                  <a:pt x="2550614" y="221459"/>
                </a:lnTo>
                <a:lnTo>
                  <a:pt x="2550576" y="220837"/>
                </a:lnTo>
                <a:lnTo>
                  <a:pt x="2547435" y="204313"/>
                </a:lnTo>
                <a:lnTo>
                  <a:pt x="2542200" y="188639"/>
                </a:lnTo>
                <a:lnTo>
                  <a:pt x="2534870" y="173816"/>
                </a:lnTo>
                <a:lnTo>
                  <a:pt x="2529476" y="165439"/>
                </a:lnTo>
                <a:close/>
              </a:path>
              <a:path w="2769870" h="492760">
                <a:moveTo>
                  <a:pt x="2667670" y="117273"/>
                </a:moveTo>
                <a:lnTo>
                  <a:pt x="2607986" y="117273"/>
                </a:lnTo>
                <a:lnTo>
                  <a:pt x="2607986" y="376951"/>
                </a:lnTo>
                <a:lnTo>
                  <a:pt x="2675000" y="376951"/>
                </a:lnTo>
                <a:lnTo>
                  <a:pt x="2675000" y="258630"/>
                </a:lnTo>
                <a:lnTo>
                  <a:pt x="2675589" y="244527"/>
                </a:lnTo>
                <a:lnTo>
                  <a:pt x="2689855" y="204280"/>
                </a:lnTo>
                <a:lnTo>
                  <a:pt x="2730103" y="183371"/>
                </a:lnTo>
                <a:lnTo>
                  <a:pt x="2750914" y="181669"/>
                </a:lnTo>
                <a:lnTo>
                  <a:pt x="2769762" y="181669"/>
                </a:lnTo>
                <a:lnTo>
                  <a:pt x="2769762" y="165963"/>
                </a:lnTo>
                <a:lnTo>
                  <a:pt x="2673953" y="165963"/>
                </a:lnTo>
                <a:lnTo>
                  <a:pt x="2667670" y="117273"/>
                </a:lnTo>
                <a:close/>
              </a:path>
              <a:path w="2769870" h="492760">
                <a:moveTo>
                  <a:pt x="2769762" y="110991"/>
                </a:moveTo>
                <a:lnTo>
                  <a:pt x="2724998" y="119531"/>
                </a:lnTo>
                <a:lnTo>
                  <a:pt x="2690575" y="143451"/>
                </a:lnTo>
                <a:lnTo>
                  <a:pt x="2673953" y="165963"/>
                </a:lnTo>
                <a:lnTo>
                  <a:pt x="2769762" y="165963"/>
                </a:lnTo>
                <a:lnTo>
                  <a:pt x="2769762" y="110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2098" y="2526163"/>
            <a:ext cx="8789670" cy="856615"/>
          </a:xfrm>
          <a:custGeom>
            <a:avLst/>
            <a:gdLst/>
            <a:ahLst/>
            <a:cxnLst/>
            <a:rect l="l" t="t" r="r" b="b"/>
            <a:pathLst>
              <a:path w="8789670" h="856614">
                <a:moveTo>
                  <a:pt x="744521" y="921"/>
                </a:moveTo>
                <a:lnTo>
                  <a:pt x="627499" y="921"/>
                </a:lnTo>
                <a:lnTo>
                  <a:pt x="627499" y="526141"/>
                </a:lnTo>
                <a:lnTo>
                  <a:pt x="744521" y="526141"/>
                </a:lnTo>
                <a:lnTo>
                  <a:pt x="744521" y="921"/>
                </a:lnTo>
                <a:close/>
              </a:path>
              <a:path w="8789670" h="856614">
                <a:moveTo>
                  <a:pt x="579584" y="15664"/>
                </a:moveTo>
                <a:lnTo>
                  <a:pt x="464404" y="15664"/>
                </a:lnTo>
                <a:lnTo>
                  <a:pt x="464404" y="524298"/>
                </a:lnTo>
                <a:lnTo>
                  <a:pt x="579584" y="524298"/>
                </a:lnTo>
                <a:lnTo>
                  <a:pt x="579584" y="498497"/>
                </a:lnTo>
                <a:lnTo>
                  <a:pt x="510476" y="498497"/>
                </a:lnTo>
                <a:lnTo>
                  <a:pt x="510476" y="417411"/>
                </a:lnTo>
                <a:lnTo>
                  <a:pt x="579584" y="417411"/>
                </a:lnTo>
                <a:lnTo>
                  <a:pt x="579584" y="15664"/>
                </a:lnTo>
                <a:close/>
              </a:path>
              <a:path w="8789670" h="856614">
                <a:moveTo>
                  <a:pt x="283802" y="397114"/>
                </a:moveTo>
                <a:lnTo>
                  <a:pt x="271579" y="398367"/>
                </a:lnTo>
                <a:lnTo>
                  <a:pt x="214464" y="402438"/>
                </a:lnTo>
                <a:lnTo>
                  <a:pt x="167701" y="404618"/>
                </a:lnTo>
                <a:lnTo>
                  <a:pt x="167701" y="520612"/>
                </a:lnTo>
                <a:lnTo>
                  <a:pt x="283802" y="520612"/>
                </a:lnTo>
                <a:lnTo>
                  <a:pt x="283802" y="397114"/>
                </a:lnTo>
                <a:close/>
              </a:path>
              <a:path w="8789670" h="856614">
                <a:moveTo>
                  <a:pt x="464404" y="417411"/>
                </a:moveTo>
                <a:lnTo>
                  <a:pt x="339089" y="417411"/>
                </a:lnTo>
                <a:lnTo>
                  <a:pt x="339089" y="498497"/>
                </a:lnTo>
                <a:lnTo>
                  <a:pt x="464404" y="498497"/>
                </a:lnTo>
                <a:lnTo>
                  <a:pt x="464404" y="417411"/>
                </a:lnTo>
                <a:close/>
              </a:path>
              <a:path w="8789670" h="856614">
                <a:moveTo>
                  <a:pt x="579584" y="417411"/>
                </a:moveTo>
                <a:lnTo>
                  <a:pt x="510476" y="417411"/>
                </a:lnTo>
                <a:lnTo>
                  <a:pt x="510476" y="498497"/>
                </a:lnTo>
                <a:lnTo>
                  <a:pt x="579584" y="498497"/>
                </a:lnTo>
                <a:lnTo>
                  <a:pt x="579584" y="417411"/>
                </a:lnTo>
                <a:close/>
              </a:path>
              <a:path w="8789670" h="856614">
                <a:moveTo>
                  <a:pt x="430311" y="293017"/>
                </a:moveTo>
                <a:lnTo>
                  <a:pt x="383520" y="299388"/>
                </a:lnTo>
                <a:lnTo>
                  <a:pt x="334120" y="304471"/>
                </a:lnTo>
                <a:lnTo>
                  <a:pt x="283120" y="308408"/>
                </a:lnTo>
                <a:lnTo>
                  <a:pt x="231528" y="311344"/>
                </a:lnTo>
                <a:lnTo>
                  <a:pt x="180354" y="313424"/>
                </a:lnTo>
                <a:lnTo>
                  <a:pt x="130605" y="314790"/>
                </a:lnTo>
                <a:lnTo>
                  <a:pt x="83290" y="315588"/>
                </a:lnTo>
                <a:lnTo>
                  <a:pt x="0" y="316053"/>
                </a:lnTo>
                <a:lnTo>
                  <a:pt x="11057" y="407275"/>
                </a:lnTo>
                <a:lnTo>
                  <a:pt x="105331" y="406498"/>
                </a:lnTo>
                <a:lnTo>
                  <a:pt x="158645" y="405040"/>
                </a:lnTo>
                <a:lnTo>
                  <a:pt x="167701" y="404618"/>
                </a:lnTo>
                <a:lnTo>
                  <a:pt x="167701" y="357517"/>
                </a:lnTo>
                <a:lnTo>
                  <a:pt x="436908" y="357517"/>
                </a:lnTo>
                <a:lnTo>
                  <a:pt x="430311" y="293017"/>
                </a:lnTo>
                <a:close/>
              </a:path>
              <a:path w="8789670" h="856614">
                <a:moveTo>
                  <a:pt x="283802" y="357517"/>
                </a:moveTo>
                <a:lnTo>
                  <a:pt x="167701" y="357517"/>
                </a:lnTo>
                <a:lnTo>
                  <a:pt x="167701" y="404618"/>
                </a:lnTo>
                <a:lnTo>
                  <a:pt x="214464" y="402438"/>
                </a:lnTo>
                <a:lnTo>
                  <a:pt x="271579" y="398367"/>
                </a:lnTo>
                <a:lnTo>
                  <a:pt x="283802" y="397114"/>
                </a:lnTo>
                <a:lnTo>
                  <a:pt x="283802" y="357517"/>
                </a:lnTo>
                <a:close/>
              </a:path>
              <a:path w="8789670" h="856614">
                <a:moveTo>
                  <a:pt x="436908" y="357517"/>
                </a:moveTo>
                <a:lnTo>
                  <a:pt x="283802" y="357517"/>
                </a:lnTo>
                <a:lnTo>
                  <a:pt x="283802" y="397114"/>
                </a:lnTo>
                <a:lnTo>
                  <a:pt x="328780" y="392503"/>
                </a:lnTo>
                <a:lnTo>
                  <a:pt x="384858" y="384523"/>
                </a:lnTo>
                <a:lnTo>
                  <a:pt x="438604" y="374103"/>
                </a:lnTo>
                <a:lnTo>
                  <a:pt x="436908" y="357517"/>
                </a:lnTo>
                <a:close/>
              </a:path>
              <a:path w="8789670" h="856614">
                <a:moveTo>
                  <a:pt x="222066" y="29486"/>
                </a:moveTo>
                <a:lnTo>
                  <a:pt x="159799" y="35280"/>
                </a:lnTo>
                <a:lnTo>
                  <a:pt x="108058" y="51954"/>
                </a:lnTo>
                <a:lnTo>
                  <a:pt x="68746" y="78447"/>
                </a:lnTo>
                <a:lnTo>
                  <a:pt x="43764" y="113698"/>
                </a:lnTo>
                <a:lnTo>
                  <a:pt x="35014" y="156644"/>
                </a:lnTo>
                <a:lnTo>
                  <a:pt x="41127" y="193395"/>
                </a:lnTo>
                <a:lnTo>
                  <a:pt x="86730" y="250515"/>
                </a:lnTo>
                <a:lnTo>
                  <a:pt x="124018" y="269605"/>
                </a:lnTo>
                <a:lnTo>
                  <a:pt x="169497" y="281529"/>
                </a:lnTo>
                <a:lnTo>
                  <a:pt x="222066" y="285645"/>
                </a:lnTo>
                <a:lnTo>
                  <a:pt x="274247" y="281529"/>
                </a:lnTo>
                <a:lnTo>
                  <a:pt x="319465" y="269605"/>
                </a:lnTo>
                <a:lnTo>
                  <a:pt x="356596" y="250515"/>
                </a:lnTo>
                <a:lnTo>
                  <a:pt x="384512" y="224899"/>
                </a:lnTo>
                <a:lnTo>
                  <a:pt x="397916" y="200873"/>
                </a:lnTo>
                <a:lnTo>
                  <a:pt x="222066" y="200873"/>
                </a:lnTo>
                <a:lnTo>
                  <a:pt x="189758" y="198368"/>
                </a:lnTo>
                <a:lnTo>
                  <a:pt x="165398" y="190507"/>
                </a:lnTo>
                <a:lnTo>
                  <a:pt x="150021" y="176772"/>
                </a:lnTo>
                <a:lnTo>
                  <a:pt x="144665" y="156644"/>
                </a:lnTo>
                <a:lnTo>
                  <a:pt x="150021" y="137438"/>
                </a:lnTo>
                <a:lnTo>
                  <a:pt x="165398" y="123933"/>
                </a:lnTo>
                <a:lnTo>
                  <a:pt x="189758" y="115957"/>
                </a:lnTo>
                <a:lnTo>
                  <a:pt x="222066" y="113336"/>
                </a:lnTo>
                <a:lnTo>
                  <a:pt x="399198" y="113336"/>
                </a:lnTo>
                <a:lnTo>
                  <a:pt x="374523" y="78447"/>
                </a:lnTo>
                <a:lnTo>
                  <a:pt x="335351" y="51954"/>
                </a:lnTo>
                <a:lnTo>
                  <a:pt x="283883" y="35280"/>
                </a:lnTo>
                <a:lnTo>
                  <a:pt x="222066" y="29486"/>
                </a:lnTo>
                <a:close/>
              </a:path>
              <a:path w="8789670" h="856614">
                <a:moveTo>
                  <a:pt x="399198" y="113336"/>
                </a:moveTo>
                <a:lnTo>
                  <a:pt x="222066" y="113336"/>
                </a:lnTo>
                <a:lnTo>
                  <a:pt x="253985" y="115957"/>
                </a:lnTo>
                <a:lnTo>
                  <a:pt x="278389" y="123933"/>
                </a:lnTo>
                <a:lnTo>
                  <a:pt x="293981" y="137438"/>
                </a:lnTo>
                <a:lnTo>
                  <a:pt x="299467" y="156644"/>
                </a:lnTo>
                <a:lnTo>
                  <a:pt x="293981" y="176772"/>
                </a:lnTo>
                <a:lnTo>
                  <a:pt x="278389" y="190507"/>
                </a:lnTo>
                <a:lnTo>
                  <a:pt x="253985" y="198368"/>
                </a:lnTo>
                <a:lnTo>
                  <a:pt x="222066" y="200873"/>
                </a:lnTo>
                <a:lnTo>
                  <a:pt x="397916" y="200873"/>
                </a:lnTo>
                <a:lnTo>
                  <a:pt x="402088" y="193395"/>
                </a:lnTo>
                <a:lnTo>
                  <a:pt x="408197" y="156644"/>
                </a:lnTo>
                <a:lnTo>
                  <a:pt x="399454" y="113698"/>
                </a:lnTo>
                <a:lnTo>
                  <a:pt x="399198" y="113336"/>
                </a:lnTo>
                <a:close/>
              </a:path>
              <a:path w="8789670" h="856614">
                <a:moveTo>
                  <a:pt x="258924" y="553784"/>
                </a:moveTo>
                <a:lnTo>
                  <a:pt x="137294" y="553784"/>
                </a:lnTo>
                <a:lnTo>
                  <a:pt x="137294" y="844958"/>
                </a:lnTo>
                <a:lnTo>
                  <a:pt x="744521" y="844958"/>
                </a:lnTo>
                <a:lnTo>
                  <a:pt x="744521" y="750971"/>
                </a:lnTo>
                <a:lnTo>
                  <a:pt x="258924" y="750971"/>
                </a:lnTo>
                <a:lnTo>
                  <a:pt x="258924" y="700292"/>
                </a:lnTo>
                <a:lnTo>
                  <a:pt x="744521" y="700292"/>
                </a:lnTo>
                <a:lnTo>
                  <a:pt x="744521" y="609070"/>
                </a:lnTo>
                <a:lnTo>
                  <a:pt x="258924" y="609070"/>
                </a:lnTo>
                <a:lnTo>
                  <a:pt x="258924" y="553784"/>
                </a:lnTo>
                <a:close/>
              </a:path>
              <a:path w="8789670" h="856614">
                <a:moveTo>
                  <a:pt x="744521" y="700292"/>
                </a:moveTo>
                <a:lnTo>
                  <a:pt x="622892" y="700292"/>
                </a:lnTo>
                <a:lnTo>
                  <a:pt x="622892" y="750971"/>
                </a:lnTo>
                <a:lnTo>
                  <a:pt x="744521" y="750971"/>
                </a:lnTo>
                <a:lnTo>
                  <a:pt x="744521" y="700292"/>
                </a:lnTo>
                <a:close/>
              </a:path>
              <a:path w="8789670" h="856614">
                <a:moveTo>
                  <a:pt x="744521" y="553784"/>
                </a:moveTo>
                <a:lnTo>
                  <a:pt x="622892" y="553784"/>
                </a:lnTo>
                <a:lnTo>
                  <a:pt x="622892" y="609070"/>
                </a:lnTo>
                <a:lnTo>
                  <a:pt x="744521" y="609070"/>
                </a:lnTo>
                <a:lnTo>
                  <a:pt x="744521" y="553784"/>
                </a:lnTo>
                <a:close/>
              </a:path>
              <a:path w="8789670" h="856614">
                <a:moveTo>
                  <a:pt x="1410649" y="13821"/>
                </a:moveTo>
                <a:lnTo>
                  <a:pt x="1295469" y="13821"/>
                </a:lnTo>
                <a:lnTo>
                  <a:pt x="1295469" y="815472"/>
                </a:lnTo>
                <a:lnTo>
                  <a:pt x="1410649" y="815472"/>
                </a:lnTo>
                <a:lnTo>
                  <a:pt x="1410649" y="413725"/>
                </a:lnTo>
                <a:lnTo>
                  <a:pt x="1334170" y="413725"/>
                </a:lnTo>
                <a:lnTo>
                  <a:pt x="1334170" y="315131"/>
                </a:lnTo>
                <a:lnTo>
                  <a:pt x="1410649" y="315131"/>
                </a:lnTo>
                <a:lnTo>
                  <a:pt x="1410649" y="13821"/>
                </a:lnTo>
                <a:close/>
              </a:path>
              <a:path w="8789670" h="856614">
                <a:moveTo>
                  <a:pt x="1044838" y="60814"/>
                </a:moveTo>
                <a:lnTo>
                  <a:pt x="976245" y="77696"/>
                </a:lnTo>
                <a:lnTo>
                  <a:pt x="921727" y="126521"/>
                </a:lnTo>
                <a:lnTo>
                  <a:pt x="900391" y="162059"/>
                </a:lnTo>
                <a:lnTo>
                  <a:pt x="883348" y="204559"/>
                </a:lnTo>
                <a:lnTo>
                  <a:pt x="870854" y="253679"/>
                </a:lnTo>
                <a:lnTo>
                  <a:pt x="863169" y="309079"/>
                </a:lnTo>
                <a:lnTo>
                  <a:pt x="860551" y="370418"/>
                </a:lnTo>
                <a:lnTo>
                  <a:pt x="863169" y="432030"/>
                </a:lnTo>
                <a:lnTo>
                  <a:pt x="870854" y="487644"/>
                </a:lnTo>
                <a:lnTo>
                  <a:pt x="883348" y="536925"/>
                </a:lnTo>
                <a:lnTo>
                  <a:pt x="900391" y="579540"/>
                </a:lnTo>
                <a:lnTo>
                  <a:pt x="921727" y="615155"/>
                </a:lnTo>
                <a:lnTo>
                  <a:pt x="976245" y="664050"/>
                </a:lnTo>
                <a:lnTo>
                  <a:pt x="1044838" y="680942"/>
                </a:lnTo>
                <a:lnTo>
                  <a:pt x="1081071" y="676664"/>
                </a:lnTo>
                <a:lnTo>
                  <a:pt x="1143466" y="643436"/>
                </a:lnTo>
                <a:lnTo>
                  <a:pt x="1169097" y="615155"/>
                </a:lnTo>
                <a:lnTo>
                  <a:pt x="1190663" y="579540"/>
                </a:lnTo>
                <a:lnTo>
                  <a:pt x="1196608" y="564841"/>
                </a:lnTo>
                <a:lnTo>
                  <a:pt x="1044838" y="564841"/>
                </a:lnTo>
                <a:lnTo>
                  <a:pt x="1019576" y="557182"/>
                </a:lnTo>
                <a:lnTo>
                  <a:pt x="999312" y="534087"/>
                </a:lnTo>
                <a:lnTo>
                  <a:pt x="984399" y="495379"/>
                </a:lnTo>
                <a:lnTo>
                  <a:pt x="975192" y="440882"/>
                </a:lnTo>
                <a:lnTo>
                  <a:pt x="972045" y="370418"/>
                </a:lnTo>
                <a:lnTo>
                  <a:pt x="975192" y="300307"/>
                </a:lnTo>
                <a:lnTo>
                  <a:pt x="984399" y="245854"/>
                </a:lnTo>
                <a:lnTo>
                  <a:pt x="999312" y="207013"/>
                </a:lnTo>
                <a:lnTo>
                  <a:pt x="1019576" y="183742"/>
                </a:lnTo>
                <a:lnTo>
                  <a:pt x="1044838" y="175994"/>
                </a:lnTo>
                <a:lnTo>
                  <a:pt x="1196314" y="175994"/>
                </a:lnTo>
                <a:lnTo>
                  <a:pt x="1190663" y="162059"/>
                </a:lnTo>
                <a:lnTo>
                  <a:pt x="1169097" y="126521"/>
                </a:lnTo>
                <a:lnTo>
                  <a:pt x="1143466" y="98286"/>
                </a:lnTo>
                <a:lnTo>
                  <a:pt x="1114036" y="77696"/>
                </a:lnTo>
                <a:lnTo>
                  <a:pt x="1081071" y="65092"/>
                </a:lnTo>
                <a:lnTo>
                  <a:pt x="1044838" y="60814"/>
                </a:lnTo>
                <a:close/>
              </a:path>
              <a:path w="8789670" h="856614">
                <a:moveTo>
                  <a:pt x="1196314" y="175994"/>
                </a:moveTo>
                <a:lnTo>
                  <a:pt x="1044838" y="175994"/>
                </a:lnTo>
                <a:lnTo>
                  <a:pt x="1071000" y="183742"/>
                </a:lnTo>
                <a:lnTo>
                  <a:pt x="1091809" y="207013"/>
                </a:lnTo>
                <a:lnTo>
                  <a:pt x="1107002" y="245854"/>
                </a:lnTo>
                <a:lnTo>
                  <a:pt x="1116312" y="300307"/>
                </a:lnTo>
                <a:lnTo>
                  <a:pt x="1119475" y="370418"/>
                </a:lnTo>
                <a:lnTo>
                  <a:pt x="1116312" y="440882"/>
                </a:lnTo>
                <a:lnTo>
                  <a:pt x="1107002" y="495379"/>
                </a:lnTo>
                <a:lnTo>
                  <a:pt x="1091809" y="534087"/>
                </a:lnTo>
                <a:lnTo>
                  <a:pt x="1071000" y="557182"/>
                </a:lnTo>
                <a:lnTo>
                  <a:pt x="1044838" y="564841"/>
                </a:lnTo>
                <a:lnTo>
                  <a:pt x="1196608" y="564841"/>
                </a:lnTo>
                <a:lnTo>
                  <a:pt x="1207898" y="536925"/>
                </a:lnTo>
                <a:lnTo>
                  <a:pt x="1220538" y="487644"/>
                </a:lnTo>
                <a:lnTo>
                  <a:pt x="1228317" y="432030"/>
                </a:lnTo>
                <a:lnTo>
                  <a:pt x="1229105" y="413725"/>
                </a:lnTo>
                <a:lnTo>
                  <a:pt x="1194111" y="413725"/>
                </a:lnTo>
                <a:lnTo>
                  <a:pt x="1194111" y="315131"/>
                </a:lnTo>
                <a:lnTo>
                  <a:pt x="1228578" y="315131"/>
                </a:lnTo>
                <a:lnTo>
                  <a:pt x="1228317" y="309079"/>
                </a:lnTo>
                <a:lnTo>
                  <a:pt x="1220538" y="253679"/>
                </a:lnTo>
                <a:lnTo>
                  <a:pt x="1207898" y="204559"/>
                </a:lnTo>
                <a:lnTo>
                  <a:pt x="1196314" y="175994"/>
                </a:lnTo>
                <a:close/>
              </a:path>
              <a:path w="8789670" h="856614">
                <a:moveTo>
                  <a:pt x="1228578" y="315131"/>
                </a:moveTo>
                <a:lnTo>
                  <a:pt x="1194111" y="315131"/>
                </a:lnTo>
                <a:lnTo>
                  <a:pt x="1194111" y="413725"/>
                </a:lnTo>
                <a:lnTo>
                  <a:pt x="1229105" y="413725"/>
                </a:lnTo>
                <a:lnTo>
                  <a:pt x="1230969" y="370418"/>
                </a:lnTo>
                <a:lnTo>
                  <a:pt x="1228578" y="315131"/>
                </a:lnTo>
                <a:close/>
              </a:path>
              <a:path w="8789670" h="856614">
                <a:moveTo>
                  <a:pt x="1295469" y="315131"/>
                </a:moveTo>
                <a:lnTo>
                  <a:pt x="1228578" y="315131"/>
                </a:lnTo>
                <a:lnTo>
                  <a:pt x="1230969" y="370418"/>
                </a:lnTo>
                <a:lnTo>
                  <a:pt x="1229105" y="413725"/>
                </a:lnTo>
                <a:lnTo>
                  <a:pt x="1295469" y="413725"/>
                </a:lnTo>
                <a:lnTo>
                  <a:pt x="1295469" y="315131"/>
                </a:lnTo>
                <a:close/>
              </a:path>
              <a:path w="8789670" h="856614">
                <a:moveTo>
                  <a:pt x="1410649" y="315131"/>
                </a:moveTo>
                <a:lnTo>
                  <a:pt x="1334170" y="315131"/>
                </a:lnTo>
                <a:lnTo>
                  <a:pt x="1334170" y="413725"/>
                </a:lnTo>
                <a:lnTo>
                  <a:pt x="1410649" y="413725"/>
                </a:lnTo>
                <a:lnTo>
                  <a:pt x="1410649" y="315131"/>
                </a:lnTo>
                <a:close/>
              </a:path>
              <a:path w="8789670" h="856614">
                <a:moveTo>
                  <a:pt x="1586644" y="921"/>
                </a:moveTo>
                <a:lnTo>
                  <a:pt x="1469621" y="921"/>
                </a:lnTo>
                <a:lnTo>
                  <a:pt x="1469621" y="854172"/>
                </a:lnTo>
                <a:lnTo>
                  <a:pt x="1586644" y="854172"/>
                </a:lnTo>
                <a:lnTo>
                  <a:pt x="1586644" y="921"/>
                </a:lnTo>
                <a:close/>
              </a:path>
              <a:path w="8789670" h="856614">
                <a:moveTo>
                  <a:pt x="2416787" y="0"/>
                </a:moveTo>
                <a:lnTo>
                  <a:pt x="2295157" y="0"/>
                </a:lnTo>
                <a:lnTo>
                  <a:pt x="2295157" y="856015"/>
                </a:lnTo>
                <a:lnTo>
                  <a:pt x="2416787" y="856015"/>
                </a:lnTo>
                <a:lnTo>
                  <a:pt x="2416787" y="365810"/>
                </a:lnTo>
                <a:lnTo>
                  <a:pt x="2355972" y="365810"/>
                </a:lnTo>
                <a:lnTo>
                  <a:pt x="2355972" y="267216"/>
                </a:lnTo>
                <a:lnTo>
                  <a:pt x="2416787" y="267216"/>
                </a:lnTo>
                <a:lnTo>
                  <a:pt x="2416787" y="0"/>
                </a:lnTo>
                <a:close/>
              </a:path>
              <a:path w="8789670" h="856614">
                <a:moveTo>
                  <a:pt x="1924739" y="66343"/>
                </a:moveTo>
                <a:lnTo>
                  <a:pt x="1898939" y="66343"/>
                </a:lnTo>
                <a:lnTo>
                  <a:pt x="1898939" y="189816"/>
                </a:lnTo>
                <a:lnTo>
                  <a:pt x="1896987" y="238450"/>
                </a:lnTo>
                <a:lnTo>
                  <a:pt x="1891066" y="286648"/>
                </a:lnTo>
                <a:lnTo>
                  <a:pt x="1881076" y="333806"/>
                </a:lnTo>
                <a:lnTo>
                  <a:pt x="1866917" y="379322"/>
                </a:lnTo>
                <a:lnTo>
                  <a:pt x="1848490" y="422594"/>
                </a:lnTo>
                <a:lnTo>
                  <a:pt x="1825696" y="463018"/>
                </a:lnTo>
                <a:lnTo>
                  <a:pt x="1798434" y="499993"/>
                </a:lnTo>
                <a:lnTo>
                  <a:pt x="1766606" y="532915"/>
                </a:lnTo>
                <a:lnTo>
                  <a:pt x="1730111" y="561182"/>
                </a:lnTo>
                <a:lnTo>
                  <a:pt x="1688851" y="584191"/>
                </a:lnTo>
                <a:lnTo>
                  <a:pt x="1765331" y="682785"/>
                </a:lnTo>
                <a:lnTo>
                  <a:pt x="1803598" y="660345"/>
                </a:lnTo>
                <a:lnTo>
                  <a:pt x="1838269" y="633343"/>
                </a:lnTo>
                <a:lnTo>
                  <a:pt x="1869396" y="602130"/>
                </a:lnTo>
                <a:lnTo>
                  <a:pt x="1897028" y="567059"/>
                </a:lnTo>
                <a:lnTo>
                  <a:pt x="1921218" y="528481"/>
                </a:lnTo>
                <a:lnTo>
                  <a:pt x="1942016" y="486749"/>
                </a:lnTo>
                <a:lnTo>
                  <a:pt x="1959475" y="442214"/>
                </a:lnTo>
                <a:lnTo>
                  <a:pt x="1961387" y="435873"/>
                </a:lnTo>
                <a:lnTo>
                  <a:pt x="1948117" y="391201"/>
                </a:lnTo>
                <a:lnTo>
                  <a:pt x="1937755" y="343451"/>
                </a:lnTo>
                <a:lnTo>
                  <a:pt x="1930464" y="293772"/>
                </a:lnTo>
                <a:lnTo>
                  <a:pt x="1926156" y="242461"/>
                </a:lnTo>
                <a:lnTo>
                  <a:pt x="1924739" y="189816"/>
                </a:lnTo>
                <a:lnTo>
                  <a:pt x="1924739" y="66343"/>
                </a:lnTo>
                <a:close/>
              </a:path>
              <a:path w="8789670" h="856614">
                <a:moveTo>
                  <a:pt x="2022412" y="66343"/>
                </a:moveTo>
                <a:lnTo>
                  <a:pt x="1998454" y="66343"/>
                </a:lnTo>
                <a:lnTo>
                  <a:pt x="1998454" y="189816"/>
                </a:lnTo>
                <a:lnTo>
                  <a:pt x="1996929" y="243085"/>
                </a:lnTo>
                <a:lnTo>
                  <a:pt x="1992320" y="295312"/>
                </a:lnTo>
                <a:lnTo>
                  <a:pt x="1984575" y="346143"/>
                </a:lnTo>
                <a:lnTo>
                  <a:pt x="1973644" y="395228"/>
                </a:lnTo>
                <a:lnTo>
                  <a:pt x="1961387" y="435873"/>
                </a:lnTo>
                <a:lnTo>
                  <a:pt x="1961640" y="436724"/>
                </a:lnTo>
                <a:lnTo>
                  <a:pt x="1978413" y="479723"/>
                </a:lnTo>
                <a:lnTo>
                  <a:pt x="1998527" y="519900"/>
                </a:lnTo>
                <a:lnTo>
                  <a:pt x="2022070" y="556958"/>
                </a:lnTo>
                <a:lnTo>
                  <a:pt x="2049133" y="590598"/>
                </a:lnTo>
                <a:lnTo>
                  <a:pt x="2079805" y="620524"/>
                </a:lnTo>
                <a:lnTo>
                  <a:pt x="2114176" y="646438"/>
                </a:lnTo>
                <a:lnTo>
                  <a:pt x="2152334" y="668042"/>
                </a:lnTo>
                <a:lnTo>
                  <a:pt x="2225128" y="570370"/>
                </a:lnTo>
                <a:lnTo>
                  <a:pt x="2185194" y="548867"/>
                </a:lnTo>
                <a:lnTo>
                  <a:pt x="2149909" y="522300"/>
                </a:lnTo>
                <a:lnTo>
                  <a:pt x="2119169" y="491189"/>
                </a:lnTo>
                <a:lnTo>
                  <a:pt x="2092869" y="456052"/>
                </a:lnTo>
                <a:lnTo>
                  <a:pt x="2070902" y="417411"/>
                </a:lnTo>
                <a:lnTo>
                  <a:pt x="2053166" y="375784"/>
                </a:lnTo>
                <a:lnTo>
                  <a:pt x="2039553" y="331691"/>
                </a:lnTo>
                <a:lnTo>
                  <a:pt x="2029960" y="285653"/>
                </a:lnTo>
                <a:lnTo>
                  <a:pt x="2024281" y="238188"/>
                </a:lnTo>
                <a:lnTo>
                  <a:pt x="2022412" y="189816"/>
                </a:lnTo>
                <a:lnTo>
                  <a:pt x="2022412" y="66343"/>
                </a:lnTo>
                <a:close/>
              </a:path>
              <a:path w="8789670" h="856614">
                <a:moveTo>
                  <a:pt x="1998454" y="66343"/>
                </a:moveTo>
                <a:lnTo>
                  <a:pt x="1924739" y="66343"/>
                </a:lnTo>
                <a:lnTo>
                  <a:pt x="1924739" y="189816"/>
                </a:lnTo>
                <a:lnTo>
                  <a:pt x="1926156" y="242461"/>
                </a:lnTo>
                <a:lnTo>
                  <a:pt x="1930464" y="293772"/>
                </a:lnTo>
                <a:lnTo>
                  <a:pt x="1937755" y="343451"/>
                </a:lnTo>
                <a:lnTo>
                  <a:pt x="1948117" y="391201"/>
                </a:lnTo>
                <a:lnTo>
                  <a:pt x="1961387" y="435873"/>
                </a:lnTo>
                <a:lnTo>
                  <a:pt x="1973644" y="395228"/>
                </a:lnTo>
                <a:lnTo>
                  <a:pt x="1984575" y="346143"/>
                </a:lnTo>
                <a:lnTo>
                  <a:pt x="1992320" y="295312"/>
                </a:lnTo>
                <a:lnTo>
                  <a:pt x="1996929" y="243085"/>
                </a:lnTo>
                <a:lnTo>
                  <a:pt x="1998454" y="189816"/>
                </a:lnTo>
                <a:lnTo>
                  <a:pt x="1998454" y="66343"/>
                </a:lnTo>
                <a:close/>
              </a:path>
              <a:path w="8789670" h="856614">
                <a:moveTo>
                  <a:pt x="2295157" y="267216"/>
                </a:moveTo>
                <a:lnTo>
                  <a:pt x="2131141" y="267216"/>
                </a:lnTo>
                <a:lnTo>
                  <a:pt x="2131141" y="365810"/>
                </a:lnTo>
                <a:lnTo>
                  <a:pt x="2295157" y="365810"/>
                </a:lnTo>
                <a:lnTo>
                  <a:pt x="2295157" y="267216"/>
                </a:lnTo>
                <a:close/>
              </a:path>
              <a:path w="8789670" h="856614">
                <a:moveTo>
                  <a:pt x="2416787" y="267216"/>
                </a:moveTo>
                <a:lnTo>
                  <a:pt x="2355972" y="267216"/>
                </a:lnTo>
                <a:lnTo>
                  <a:pt x="2355972" y="365810"/>
                </a:lnTo>
                <a:lnTo>
                  <a:pt x="2416787" y="365810"/>
                </a:lnTo>
                <a:lnTo>
                  <a:pt x="2416787" y="267216"/>
                </a:lnTo>
                <a:close/>
              </a:path>
              <a:path w="8789670" h="856614">
                <a:moveTo>
                  <a:pt x="3199275" y="70950"/>
                </a:moveTo>
                <a:lnTo>
                  <a:pt x="2792921" y="70950"/>
                </a:lnTo>
                <a:lnTo>
                  <a:pt x="2792921" y="482833"/>
                </a:lnTo>
                <a:lnTo>
                  <a:pt x="3199275" y="482833"/>
                </a:lnTo>
                <a:lnTo>
                  <a:pt x="3199275" y="386082"/>
                </a:lnTo>
                <a:lnTo>
                  <a:pt x="2913629" y="386082"/>
                </a:lnTo>
                <a:lnTo>
                  <a:pt x="2913629" y="167701"/>
                </a:lnTo>
                <a:lnTo>
                  <a:pt x="3199275" y="167701"/>
                </a:lnTo>
                <a:lnTo>
                  <a:pt x="3199275" y="70950"/>
                </a:lnTo>
                <a:close/>
              </a:path>
              <a:path w="8789670" h="856614">
                <a:moveTo>
                  <a:pt x="3199275" y="167701"/>
                </a:moveTo>
                <a:lnTo>
                  <a:pt x="3078567" y="167701"/>
                </a:lnTo>
                <a:lnTo>
                  <a:pt x="3078567" y="386082"/>
                </a:lnTo>
                <a:lnTo>
                  <a:pt x="3199275" y="386082"/>
                </a:lnTo>
                <a:lnTo>
                  <a:pt x="3199275" y="167701"/>
                </a:lnTo>
                <a:close/>
              </a:path>
              <a:path w="8789670" h="856614">
                <a:moveTo>
                  <a:pt x="3439770" y="921"/>
                </a:moveTo>
                <a:lnTo>
                  <a:pt x="3317219" y="921"/>
                </a:lnTo>
                <a:lnTo>
                  <a:pt x="3317219" y="622892"/>
                </a:lnTo>
                <a:lnTo>
                  <a:pt x="3439770" y="622892"/>
                </a:lnTo>
                <a:lnTo>
                  <a:pt x="3439770" y="347382"/>
                </a:lnTo>
                <a:lnTo>
                  <a:pt x="3404756" y="347382"/>
                </a:lnTo>
                <a:lnTo>
                  <a:pt x="3404756" y="246945"/>
                </a:lnTo>
                <a:lnTo>
                  <a:pt x="3439770" y="246945"/>
                </a:lnTo>
                <a:lnTo>
                  <a:pt x="3439770" y="921"/>
                </a:lnTo>
                <a:close/>
              </a:path>
              <a:path w="8789670" h="856614">
                <a:moveTo>
                  <a:pt x="3439770" y="246945"/>
                </a:moveTo>
                <a:lnTo>
                  <a:pt x="3404756" y="246945"/>
                </a:lnTo>
                <a:lnTo>
                  <a:pt x="3404756" y="347382"/>
                </a:lnTo>
                <a:lnTo>
                  <a:pt x="3439770" y="347382"/>
                </a:lnTo>
                <a:lnTo>
                  <a:pt x="3439770" y="246945"/>
                </a:lnTo>
                <a:close/>
              </a:path>
              <a:path w="8789670" h="856614">
                <a:moveTo>
                  <a:pt x="3553107" y="246945"/>
                </a:moveTo>
                <a:lnTo>
                  <a:pt x="3439770" y="246945"/>
                </a:lnTo>
                <a:lnTo>
                  <a:pt x="3439770" y="347382"/>
                </a:lnTo>
                <a:lnTo>
                  <a:pt x="3553107" y="347382"/>
                </a:lnTo>
                <a:lnTo>
                  <a:pt x="3553107" y="246945"/>
                </a:lnTo>
                <a:close/>
              </a:path>
              <a:path w="8789670" h="856614">
                <a:moveTo>
                  <a:pt x="3012223" y="562077"/>
                </a:moveTo>
                <a:lnTo>
                  <a:pt x="2889672" y="562077"/>
                </a:lnTo>
                <a:lnTo>
                  <a:pt x="2889672" y="839430"/>
                </a:lnTo>
                <a:lnTo>
                  <a:pt x="3470178" y="839430"/>
                </a:lnTo>
                <a:lnTo>
                  <a:pt x="3470178" y="790593"/>
                </a:lnTo>
                <a:lnTo>
                  <a:pt x="3012223" y="790593"/>
                </a:lnTo>
                <a:lnTo>
                  <a:pt x="3012223" y="562077"/>
                </a:lnTo>
                <a:close/>
              </a:path>
              <a:path w="8789670" h="856614">
                <a:moveTo>
                  <a:pt x="3470178" y="741757"/>
                </a:moveTo>
                <a:lnTo>
                  <a:pt x="3012223" y="741757"/>
                </a:lnTo>
                <a:lnTo>
                  <a:pt x="3012223" y="790593"/>
                </a:lnTo>
                <a:lnTo>
                  <a:pt x="3470178" y="790593"/>
                </a:lnTo>
                <a:lnTo>
                  <a:pt x="3470178" y="741757"/>
                </a:lnTo>
                <a:close/>
              </a:path>
              <a:path w="8789670" h="856614">
                <a:moveTo>
                  <a:pt x="4284657" y="0"/>
                </a:moveTo>
                <a:lnTo>
                  <a:pt x="4161184" y="0"/>
                </a:lnTo>
                <a:lnTo>
                  <a:pt x="4161184" y="853251"/>
                </a:lnTo>
                <a:lnTo>
                  <a:pt x="4284657" y="853251"/>
                </a:lnTo>
                <a:lnTo>
                  <a:pt x="4284657" y="423861"/>
                </a:lnTo>
                <a:lnTo>
                  <a:pt x="4252407" y="423861"/>
                </a:lnTo>
                <a:lnTo>
                  <a:pt x="4252407" y="323424"/>
                </a:lnTo>
                <a:lnTo>
                  <a:pt x="4284657" y="323424"/>
                </a:lnTo>
                <a:lnTo>
                  <a:pt x="4284657" y="0"/>
                </a:lnTo>
                <a:close/>
              </a:path>
              <a:path w="8789670" h="856614">
                <a:moveTo>
                  <a:pt x="4284657" y="323424"/>
                </a:moveTo>
                <a:lnTo>
                  <a:pt x="4252407" y="323424"/>
                </a:lnTo>
                <a:lnTo>
                  <a:pt x="4252407" y="423861"/>
                </a:lnTo>
                <a:lnTo>
                  <a:pt x="4284657" y="423861"/>
                </a:lnTo>
                <a:lnTo>
                  <a:pt x="4284657" y="323424"/>
                </a:lnTo>
                <a:close/>
              </a:path>
              <a:path w="8789670" h="856614">
                <a:moveTo>
                  <a:pt x="4402601" y="323424"/>
                </a:moveTo>
                <a:lnTo>
                  <a:pt x="4284657" y="323424"/>
                </a:lnTo>
                <a:lnTo>
                  <a:pt x="4284657" y="423861"/>
                </a:lnTo>
                <a:lnTo>
                  <a:pt x="4402601" y="423861"/>
                </a:lnTo>
                <a:lnTo>
                  <a:pt x="4402601" y="323424"/>
                </a:lnTo>
                <a:close/>
              </a:path>
              <a:path w="8789670" h="856614">
                <a:moveTo>
                  <a:pt x="3764044" y="82007"/>
                </a:moveTo>
                <a:lnTo>
                  <a:pt x="3641493" y="82007"/>
                </a:lnTo>
                <a:lnTo>
                  <a:pt x="3641493" y="645006"/>
                </a:lnTo>
                <a:lnTo>
                  <a:pt x="3715208" y="645006"/>
                </a:lnTo>
                <a:lnTo>
                  <a:pt x="3762747" y="644632"/>
                </a:lnTo>
                <a:lnTo>
                  <a:pt x="3811311" y="643394"/>
                </a:lnTo>
                <a:lnTo>
                  <a:pt x="3860805" y="641119"/>
                </a:lnTo>
                <a:lnTo>
                  <a:pt x="3911129" y="637635"/>
                </a:lnTo>
                <a:lnTo>
                  <a:pt x="3962188" y="632768"/>
                </a:lnTo>
                <a:lnTo>
                  <a:pt x="4013884" y="626347"/>
                </a:lnTo>
                <a:lnTo>
                  <a:pt x="4066120" y="618198"/>
                </a:lnTo>
                <a:lnTo>
                  <a:pt x="4099478" y="611834"/>
                </a:lnTo>
                <a:lnTo>
                  <a:pt x="3764044" y="611834"/>
                </a:lnTo>
                <a:lnTo>
                  <a:pt x="3764044" y="543648"/>
                </a:lnTo>
                <a:lnTo>
                  <a:pt x="3715208" y="543648"/>
                </a:lnTo>
                <a:lnTo>
                  <a:pt x="3761286" y="543238"/>
                </a:lnTo>
                <a:lnTo>
                  <a:pt x="3764044" y="543160"/>
                </a:lnTo>
                <a:lnTo>
                  <a:pt x="3764044" y="82007"/>
                </a:lnTo>
                <a:close/>
              </a:path>
              <a:path w="8789670" h="856614">
                <a:moveTo>
                  <a:pt x="4105898" y="507712"/>
                </a:moveTo>
                <a:lnTo>
                  <a:pt x="4054681" y="517193"/>
                </a:lnTo>
                <a:lnTo>
                  <a:pt x="4004036" y="524989"/>
                </a:lnTo>
                <a:lnTo>
                  <a:pt x="3954017" y="531230"/>
                </a:lnTo>
                <a:lnTo>
                  <a:pt x="3904679" y="536046"/>
                </a:lnTo>
                <a:lnTo>
                  <a:pt x="3856075" y="539566"/>
                </a:lnTo>
                <a:lnTo>
                  <a:pt x="3808259" y="541920"/>
                </a:lnTo>
                <a:lnTo>
                  <a:pt x="3764044" y="543160"/>
                </a:lnTo>
                <a:lnTo>
                  <a:pt x="3764044" y="611834"/>
                </a:lnTo>
                <a:lnTo>
                  <a:pt x="4099478" y="611834"/>
                </a:lnTo>
                <a:lnTo>
                  <a:pt x="4118798" y="608149"/>
                </a:lnTo>
                <a:lnTo>
                  <a:pt x="4105898" y="507712"/>
                </a:lnTo>
                <a:close/>
              </a:path>
              <a:path w="8789670" h="856614">
                <a:moveTo>
                  <a:pt x="3764044" y="543160"/>
                </a:moveTo>
                <a:lnTo>
                  <a:pt x="3761286" y="543238"/>
                </a:lnTo>
                <a:lnTo>
                  <a:pt x="3715208" y="543648"/>
                </a:lnTo>
                <a:lnTo>
                  <a:pt x="3764044" y="543648"/>
                </a:lnTo>
                <a:lnTo>
                  <a:pt x="3764044" y="543160"/>
                </a:lnTo>
                <a:close/>
              </a:path>
              <a:path w="8789670" h="856614">
                <a:moveTo>
                  <a:pt x="4680803" y="31328"/>
                </a:moveTo>
                <a:lnTo>
                  <a:pt x="4559173" y="31328"/>
                </a:lnTo>
                <a:lnTo>
                  <a:pt x="4559173" y="328031"/>
                </a:lnTo>
                <a:lnTo>
                  <a:pt x="5150737" y="328031"/>
                </a:lnTo>
                <a:lnTo>
                  <a:pt x="5150737" y="279195"/>
                </a:lnTo>
                <a:lnTo>
                  <a:pt x="4680803" y="279195"/>
                </a:lnTo>
                <a:lnTo>
                  <a:pt x="4680803" y="31328"/>
                </a:lnTo>
                <a:close/>
              </a:path>
              <a:path w="8789670" h="856614">
                <a:moveTo>
                  <a:pt x="5150737" y="231280"/>
                </a:moveTo>
                <a:lnTo>
                  <a:pt x="4680803" y="231280"/>
                </a:lnTo>
                <a:lnTo>
                  <a:pt x="4680803" y="279195"/>
                </a:lnTo>
                <a:lnTo>
                  <a:pt x="5150737" y="279195"/>
                </a:lnTo>
                <a:lnTo>
                  <a:pt x="5150737" y="231280"/>
                </a:lnTo>
                <a:close/>
              </a:path>
              <a:path w="8789670" h="856614">
                <a:moveTo>
                  <a:pt x="5236431" y="416489"/>
                </a:moveTo>
                <a:lnTo>
                  <a:pt x="4463344" y="416489"/>
                </a:lnTo>
                <a:lnTo>
                  <a:pt x="4463344" y="514162"/>
                </a:lnTo>
                <a:lnTo>
                  <a:pt x="5236431" y="514162"/>
                </a:lnTo>
                <a:lnTo>
                  <a:pt x="5236431" y="416489"/>
                </a:lnTo>
                <a:close/>
              </a:path>
              <a:path w="8789670" h="856614">
                <a:moveTo>
                  <a:pt x="4673432" y="582348"/>
                </a:moveTo>
                <a:lnTo>
                  <a:pt x="4550881" y="582348"/>
                </a:lnTo>
                <a:lnTo>
                  <a:pt x="4550881" y="835744"/>
                </a:lnTo>
                <a:lnTo>
                  <a:pt x="5155344" y="835744"/>
                </a:lnTo>
                <a:lnTo>
                  <a:pt x="5155344" y="763872"/>
                </a:lnTo>
                <a:lnTo>
                  <a:pt x="4673432" y="763872"/>
                </a:lnTo>
                <a:lnTo>
                  <a:pt x="4673432" y="582348"/>
                </a:lnTo>
                <a:close/>
              </a:path>
              <a:path w="8789670" h="856614">
                <a:moveTo>
                  <a:pt x="5155344" y="738071"/>
                </a:moveTo>
                <a:lnTo>
                  <a:pt x="4673432" y="738071"/>
                </a:lnTo>
                <a:lnTo>
                  <a:pt x="4673432" y="763872"/>
                </a:lnTo>
                <a:lnTo>
                  <a:pt x="5155344" y="763872"/>
                </a:lnTo>
                <a:lnTo>
                  <a:pt x="5155344" y="738071"/>
                </a:lnTo>
                <a:close/>
              </a:path>
              <a:path w="8789670" h="856614">
                <a:moveTo>
                  <a:pt x="6257571" y="1842"/>
                </a:moveTo>
                <a:lnTo>
                  <a:pt x="6141470" y="1842"/>
                </a:lnTo>
                <a:lnTo>
                  <a:pt x="6141470" y="510476"/>
                </a:lnTo>
                <a:lnTo>
                  <a:pt x="6257571" y="510476"/>
                </a:lnTo>
                <a:lnTo>
                  <a:pt x="6257571" y="306838"/>
                </a:lnTo>
                <a:lnTo>
                  <a:pt x="6174641" y="306838"/>
                </a:lnTo>
                <a:lnTo>
                  <a:pt x="6174641" y="207323"/>
                </a:lnTo>
                <a:lnTo>
                  <a:pt x="6257571" y="207323"/>
                </a:lnTo>
                <a:lnTo>
                  <a:pt x="6257571" y="1842"/>
                </a:lnTo>
                <a:close/>
              </a:path>
              <a:path w="8789670" h="856614">
                <a:moveTo>
                  <a:pt x="6075126" y="16585"/>
                </a:moveTo>
                <a:lnTo>
                  <a:pt x="5960868" y="16585"/>
                </a:lnTo>
                <a:lnTo>
                  <a:pt x="5960868" y="506790"/>
                </a:lnTo>
                <a:lnTo>
                  <a:pt x="6075126" y="506790"/>
                </a:lnTo>
                <a:lnTo>
                  <a:pt x="6075126" y="306838"/>
                </a:lnTo>
                <a:lnTo>
                  <a:pt x="6039190" y="306838"/>
                </a:lnTo>
                <a:lnTo>
                  <a:pt x="6039190" y="207323"/>
                </a:lnTo>
                <a:lnTo>
                  <a:pt x="6075126" y="207323"/>
                </a:lnTo>
                <a:lnTo>
                  <a:pt x="6075126" y="16585"/>
                </a:lnTo>
                <a:close/>
              </a:path>
              <a:path w="8789670" h="856614">
                <a:moveTo>
                  <a:pt x="6075126" y="207323"/>
                </a:moveTo>
                <a:lnTo>
                  <a:pt x="6039190" y="207323"/>
                </a:lnTo>
                <a:lnTo>
                  <a:pt x="6039190" y="306838"/>
                </a:lnTo>
                <a:lnTo>
                  <a:pt x="6075126" y="306838"/>
                </a:lnTo>
                <a:lnTo>
                  <a:pt x="6075126" y="207323"/>
                </a:lnTo>
                <a:close/>
              </a:path>
              <a:path w="8789670" h="856614">
                <a:moveTo>
                  <a:pt x="6141470" y="207323"/>
                </a:moveTo>
                <a:lnTo>
                  <a:pt x="6075126" y="207323"/>
                </a:lnTo>
                <a:lnTo>
                  <a:pt x="6075126" y="306838"/>
                </a:lnTo>
                <a:lnTo>
                  <a:pt x="6141470" y="306838"/>
                </a:lnTo>
                <a:lnTo>
                  <a:pt x="6141470" y="207323"/>
                </a:lnTo>
                <a:close/>
              </a:path>
              <a:path w="8789670" h="856614">
                <a:moveTo>
                  <a:pt x="6257571" y="207323"/>
                </a:moveTo>
                <a:lnTo>
                  <a:pt x="6174641" y="207323"/>
                </a:lnTo>
                <a:lnTo>
                  <a:pt x="6174641" y="306838"/>
                </a:lnTo>
                <a:lnTo>
                  <a:pt x="6257571" y="306838"/>
                </a:lnTo>
                <a:lnTo>
                  <a:pt x="6257571" y="207323"/>
                </a:lnTo>
                <a:close/>
              </a:path>
              <a:path w="8789670" h="856614">
                <a:moveTo>
                  <a:pt x="6257571" y="548255"/>
                </a:moveTo>
                <a:lnTo>
                  <a:pt x="5671536" y="548255"/>
                </a:lnTo>
                <a:lnTo>
                  <a:pt x="5671536" y="645928"/>
                </a:lnTo>
                <a:lnTo>
                  <a:pt x="6135941" y="645928"/>
                </a:lnTo>
                <a:lnTo>
                  <a:pt x="6135941" y="854172"/>
                </a:lnTo>
                <a:lnTo>
                  <a:pt x="6257571" y="854172"/>
                </a:lnTo>
                <a:lnTo>
                  <a:pt x="6257571" y="548255"/>
                </a:lnTo>
                <a:close/>
              </a:path>
              <a:path w="8789670" h="856614">
                <a:moveTo>
                  <a:pt x="5898210" y="75557"/>
                </a:moveTo>
                <a:lnTo>
                  <a:pt x="5560042" y="75557"/>
                </a:lnTo>
                <a:lnTo>
                  <a:pt x="5560042" y="460718"/>
                </a:lnTo>
                <a:lnTo>
                  <a:pt x="5898210" y="460718"/>
                </a:lnTo>
                <a:lnTo>
                  <a:pt x="5898210" y="367653"/>
                </a:lnTo>
                <a:lnTo>
                  <a:pt x="5674300" y="367653"/>
                </a:lnTo>
                <a:lnTo>
                  <a:pt x="5674300" y="168623"/>
                </a:lnTo>
                <a:lnTo>
                  <a:pt x="5898210" y="168623"/>
                </a:lnTo>
                <a:lnTo>
                  <a:pt x="5898210" y="75557"/>
                </a:lnTo>
                <a:close/>
              </a:path>
              <a:path w="8789670" h="856614">
                <a:moveTo>
                  <a:pt x="5898210" y="168623"/>
                </a:moveTo>
                <a:lnTo>
                  <a:pt x="5783952" y="168623"/>
                </a:lnTo>
                <a:lnTo>
                  <a:pt x="5783952" y="367653"/>
                </a:lnTo>
                <a:lnTo>
                  <a:pt x="5898210" y="367653"/>
                </a:lnTo>
                <a:lnTo>
                  <a:pt x="5898210" y="168623"/>
                </a:lnTo>
                <a:close/>
              </a:path>
              <a:path w="8789670" h="856614">
                <a:moveTo>
                  <a:pt x="7047171" y="0"/>
                </a:moveTo>
                <a:lnTo>
                  <a:pt x="6923699" y="0"/>
                </a:lnTo>
                <a:lnTo>
                  <a:pt x="6923699" y="853251"/>
                </a:lnTo>
                <a:lnTo>
                  <a:pt x="7047171" y="853251"/>
                </a:lnTo>
                <a:lnTo>
                  <a:pt x="7047171" y="426625"/>
                </a:lnTo>
                <a:lnTo>
                  <a:pt x="7014921" y="426625"/>
                </a:lnTo>
                <a:lnTo>
                  <a:pt x="7014921" y="326189"/>
                </a:lnTo>
                <a:lnTo>
                  <a:pt x="7047171" y="326189"/>
                </a:lnTo>
                <a:lnTo>
                  <a:pt x="7047171" y="0"/>
                </a:lnTo>
                <a:close/>
              </a:path>
              <a:path w="8789670" h="856614">
                <a:moveTo>
                  <a:pt x="7047171" y="326189"/>
                </a:moveTo>
                <a:lnTo>
                  <a:pt x="7014921" y="326189"/>
                </a:lnTo>
                <a:lnTo>
                  <a:pt x="7014921" y="426625"/>
                </a:lnTo>
                <a:lnTo>
                  <a:pt x="7047171" y="426625"/>
                </a:lnTo>
                <a:lnTo>
                  <a:pt x="7047171" y="326189"/>
                </a:lnTo>
                <a:close/>
              </a:path>
              <a:path w="8789670" h="856614">
                <a:moveTo>
                  <a:pt x="7165115" y="326189"/>
                </a:moveTo>
                <a:lnTo>
                  <a:pt x="7047171" y="326189"/>
                </a:lnTo>
                <a:lnTo>
                  <a:pt x="7047171" y="426625"/>
                </a:lnTo>
                <a:lnTo>
                  <a:pt x="7165115" y="426625"/>
                </a:lnTo>
                <a:lnTo>
                  <a:pt x="7165115" y="326189"/>
                </a:lnTo>
                <a:close/>
              </a:path>
              <a:path w="8789670" h="856614">
                <a:moveTo>
                  <a:pt x="6762447" y="88458"/>
                </a:moveTo>
                <a:lnTo>
                  <a:pt x="6699789" y="88458"/>
                </a:lnTo>
                <a:lnTo>
                  <a:pt x="6699789" y="109651"/>
                </a:lnTo>
                <a:lnTo>
                  <a:pt x="6697902" y="161714"/>
                </a:lnTo>
                <a:lnTo>
                  <a:pt x="6692221" y="211220"/>
                </a:lnTo>
                <a:lnTo>
                  <a:pt x="6682712" y="258263"/>
                </a:lnTo>
                <a:lnTo>
                  <a:pt x="6669343" y="302935"/>
                </a:lnTo>
                <a:lnTo>
                  <a:pt x="6652081" y="345330"/>
                </a:lnTo>
                <a:lnTo>
                  <a:pt x="6630894" y="385541"/>
                </a:lnTo>
                <a:lnTo>
                  <a:pt x="6605748" y="423660"/>
                </a:lnTo>
                <a:lnTo>
                  <a:pt x="6576611" y="459782"/>
                </a:lnTo>
                <a:lnTo>
                  <a:pt x="6543450" y="493998"/>
                </a:lnTo>
                <a:lnTo>
                  <a:pt x="6506233" y="526403"/>
                </a:lnTo>
                <a:lnTo>
                  <a:pt x="6464926" y="557089"/>
                </a:lnTo>
                <a:lnTo>
                  <a:pt x="6419498" y="586149"/>
                </a:lnTo>
                <a:lnTo>
                  <a:pt x="6369914" y="613677"/>
                </a:lnTo>
                <a:lnTo>
                  <a:pt x="6438100" y="706742"/>
                </a:lnTo>
                <a:lnTo>
                  <a:pt x="6489154" y="679077"/>
                </a:lnTo>
                <a:lnTo>
                  <a:pt x="6535974" y="649676"/>
                </a:lnTo>
                <a:lnTo>
                  <a:pt x="6578692" y="618600"/>
                </a:lnTo>
                <a:lnTo>
                  <a:pt x="6617435" y="585904"/>
                </a:lnTo>
                <a:lnTo>
                  <a:pt x="6652335" y="551649"/>
                </a:lnTo>
                <a:lnTo>
                  <a:pt x="6683520" y="515891"/>
                </a:lnTo>
                <a:lnTo>
                  <a:pt x="6711120" y="478689"/>
                </a:lnTo>
                <a:lnTo>
                  <a:pt x="6735264" y="440101"/>
                </a:lnTo>
                <a:lnTo>
                  <a:pt x="6756083" y="400185"/>
                </a:lnTo>
                <a:lnTo>
                  <a:pt x="6773706" y="358999"/>
                </a:lnTo>
                <a:lnTo>
                  <a:pt x="6788261" y="316600"/>
                </a:lnTo>
                <a:lnTo>
                  <a:pt x="6799880" y="273047"/>
                </a:lnTo>
                <a:lnTo>
                  <a:pt x="6808691" y="228399"/>
                </a:lnTo>
                <a:lnTo>
                  <a:pt x="6814242" y="187051"/>
                </a:lnTo>
                <a:lnTo>
                  <a:pt x="6762447" y="187051"/>
                </a:lnTo>
                <a:lnTo>
                  <a:pt x="6762447" y="88458"/>
                </a:lnTo>
                <a:close/>
              </a:path>
              <a:path w="8789670" h="856614">
                <a:moveTo>
                  <a:pt x="6699789" y="88458"/>
                </a:moveTo>
                <a:lnTo>
                  <a:pt x="6416908" y="88458"/>
                </a:lnTo>
                <a:lnTo>
                  <a:pt x="6416908" y="187051"/>
                </a:lnTo>
                <a:lnTo>
                  <a:pt x="6694995" y="187051"/>
                </a:lnTo>
                <a:lnTo>
                  <a:pt x="6697902" y="161714"/>
                </a:lnTo>
                <a:lnTo>
                  <a:pt x="6699789" y="109651"/>
                </a:lnTo>
                <a:lnTo>
                  <a:pt x="6699789" y="88458"/>
                </a:lnTo>
                <a:close/>
              </a:path>
              <a:path w="8789670" h="856614">
                <a:moveTo>
                  <a:pt x="6819576" y="88458"/>
                </a:moveTo>
                <a:lnTo>
                  <a:pt x="6762447" y="88458"/>
                </a:lnTo>
                <a:lnTo>
                  <a:pt x="6762447" y="187051"/>
                </a:lnTo>
                <a:lnTo>
                  <a:pt x="6814242" y="187051"/>
                </a:lnTo>
                <a:lnTo>
                  <a:pt x="6814825" y="182712"/>
                </a:lnTo>
                <a:lnTo>
                  <a:pt x="6818410" y="136046"/>
                </a:lnTo>
                <a:lnTo>
                  <a:pt x="6819576" y="88458"/>
                </a:lnTo>
                <a:close/>
              </a:path>
              <a:path w="8789670" h="856614">
                <a:moveTo>
                  <a:pt x="7934444" y="0"/>
                </a:moveTo>
                <a:lnTo>
                  <a:pt x="7810971" y="0"/>
                </a:lnTo>
                <a:lnTo>
                  <a:pt x="7810971" y="856015"/>
                </a:lnTo>
                <a:lnTo>
                  <a:pt x="7934444" y="856015"/>
                </a:lnTo>
                <a:lnTo>
                  <a:pt x="7934444" y="0"/>
                </a:lnTo>
                <a:close/>
              </a:path>
              <a:path w="8789670" h="856614">
                <a:moveTo>
                  <a:pt x="7474647" y="59893"/>
                </a:moveTo>
                <a:lnTo>
                  <a:pt x="7432992" y="64193"/>
                </a:lnTo>
                <a:lnTo>
                  <a:pt x="7394364" y="76820"/>
                </a:lnTo>
                <a:lnTo>
                  <a:pt x="7359262" y="97365"/>
                </a:lnTo>
                <a:lnTo>
                  <a:pt x="7328187" y="125417"/>
                </a:lnTo>
                <a:lnTo>
                  <a:pt x="7301640" y="160569"/>
                </a:lnTo>
                <a:lnTo>
                  <a:pt x="7280121" y="202409"/>
                </a:lnTo>
                <a:lnTo>
                  <a:pt x="7264130" y="250528"/>
                </a:lnTo>
                <a:lnTo>
                  <a:pt x="7254169" y="304518"/>
                </a:lnTo>
                <a:lnTo>
                  <a:pt x="7250737" y="363967"/>
                </a:lnTo>
                <a:lnTo>
                  <a:pt x="7254169" y="423966"/>
                </a:lnTo>
                <a:lnTo>
                  <a:pt x="7264130" y="478383"/>
                </a:lnTo>
                <a:lnTo>
                  <a:pt x="7280121" y="526823"/>
                </a:lnTo>
                <a:lnTo>
                  <a:pt x="7301640" y="568893"/>
                </a:lnTo>
                <a:lnTo>
                  <a:pt x="7328187" y="604199"/>
                </a:lnTo>
                <a:lnTo>
                  <a:pt x="7359262" y="632345"/>
                </a:lnTo>
                <a:lnTo>
                  <a:pt x="7394364" y="652938"/>
                </a:lnTo>
                <a:lnTo>
                  <a:pt x="7432992" y="665582"/>
                </a:lnTo>
                <a:lnTo>
                  <a:pt x="7474647" y="669885"/>
                </a:lnTo>
                <a:lnTo>
                  <a:pt x="7516301" y="665582"/>
                </a:lnTo>
                <a:lnTo>
                  <a:pt x="7554929" y="652938"/>
                </a:lnTo>
                <a:lnTo>
                  <a:pt x="7590031" y="632345"/>
                </a:lnTo>
                <a:lnTo>
                  <a:pt x="7621106" y="604199"/>
                </a:lnTo>
                <a:lnTo>
                  <a:pt x="7647653" y="568893"/>
                </a:lnTo>
                <a:lnTo>
                  <a:pt x="7652554" y="559312"/>
                </a:lnTo>
                <a:lnTo>
                  <a:pt x="7474647" y="559312"/>
                </a:lnTo>
                <a:lnTo>
                  <a:pt x="7439116" y="551204"/>
                </a:lnTo>
                <a:lnTo>
                  <a:pt x="7409556" y="527173"/>
                </a:lnTo>
                <a:lnTo>
                  <a:pt x="7387073" y="487661"/>
                </a:lnTo>
                <a:lnTo>
                  <a:pt x="7372772" y="433112"/>
                </a:lnTo>
                <a:lnTo>
                  <a:pt x="7367760" y="363967"/>
                </a:lnTo>
                <a:lnTo>
                  <a:pt x="7372772" y="295818"/>
                </a:lnTo>
                <a:lnTo>
                  <a:pt x="7387073" y="242043"/>
                </a:lnTo>
                <a:lnTo>
                  <a:pt x="7409556" y="203084"/>
                </a:lnTo>
                <a:lnTo>
                  <a:pt x="7439116" y="179385"/>
                </a:lnTo>
                <a:lnTo>
                  <a:pt x="7474647" y="171387"/>
                </a:lnTo>
                <a:lnTo>
                  <a:pt x="7653217" y="171387"/>
                </a:lnTo>
                <a:lnTo>
                  <a:pt x="7647653" y="160569"/>
                </a:lnTo>
                <a:lnTo>
                  <a:pt x="7621106" y="125417"/>
                </a:lnTo>
                <a:lnTo>
                  <a:pt x="7590031" y="97365"/>
                </a:lnTo>
                <a:lnTo>
                  <a:pt x="7554929" y="76820"/>
                </a:lnTo>
                <a:lnTo>
                  <a:pt x="7516301" y="64193"/>
                </a:lnTo>
                <a:lnTo>
                  <a:pt x="7474647" y="59893"/>
                </a:lnTo>
                <a:close/>
              </a:path>
              <a:path w="8789670" h="856614">
                <a:moveTo>
                  <a:pt x="7653217" y="171387"/>
                </a:moveTo>
                <a:lnTo>
                  <a:pt x="7474647" y="171387"/>
                </a:lnTo>
                <a:lnTo>
                  <a:pt x="7510081" y="179385"/>
                </a:lnTo>
                <a:lnTo>
                  <a:pt x="7539412" y="203084"/>
                </a:lnTo>
                <a:lnTo>
                  <a:pt x="7561623" y="242043"/>
                </a:lnTo>
                <a:lnTo>
                  <a:pt x="7575695" y="295818"/>
                </a:lnTo>
                <a:lnTo>
                  <a:pt x="7580612" y="363967"/>
                </a:lnTo>
                <a:lnTo>
                  <a:pt x="7575695" y="433112"/>
                </a:lnTo>
                <a:lnTo>
                  <a:pt x="7561623" y="487661"/>
                </a:lnTo>
                <a:lnTo>
                  <a:pt x="7539412" y="527173"/>
                </a:lnTo>
                <a:lnTo>
                  <a:pt x="7510081" y="551204"/>
                </a:lnTo>
                <a:lnTo>
                  <a:pt x="7474647" y="559312"/>
                </a:lnTo>
                <a:lnTo>
                  <a:pt x="7652554" y="559312"/>
                </a:lnTo>
                <a:lnTo>
                  <a:pt x="7669172" y="526823"/>
                </a:lnTo>
                <a:lnTo>
                  <a:pt x="7685163" y="478383"/>
                </a:lnTo>
                <a:lnTo>
                  <a:pt x="7695124" y="423966"/>
                </a:lnTo>
                <a:lnTo>
                  <a:pt x="7698556" y="363967"/>
                </a:lnTo>
                <a:lnTo>
                  <a:pt x="7695124" y="304518"/>
                </a:lnTo>
                <a:lnTo>
                  <a:pt x="7685163" y="250528"/>
                </a:lnTo>
                <a:lnTo>
                  <a:pt x="7669172" y="202409"/>
                </a:lnTo>
                <a:lnTo>
                  <a:pt x="7653217" y="171387"/>
                </a:lnTo>
                <a:close/>
              </a:path>
              <a:path w="8789670" h="856614">
                <a:moveTo>
                  <a:pt x="8789466" y="0"/>
                </a:moveTo>
                <a:lnTo>
                  <a:pt x="8667837" y="0"/>
                </a:lnTo>
                <a:lnTo>
                  <a:pt x="8667837" y="856015"/>
                </a:lnTo>
                <a:lnTo>
                  <a:pt x="8789466" y="856015"/>
                </a:lnTo>
                <a:lnTo>
                  <a:pt x="8789466" y="398982"/>
                </a:lnTo>
                <a:lnTo>
                  <a:pt x="8702851" y="398982"/>
                </a:lnTo>
                <a:lnTo>
                  <a:pt x="8702851" y="300388"/>
                </a:lnTo>
                <a:lnTo>
                  <a:pt x="8789466" y="300388"/>
                </a:lnTo>
                <a:lnTo>
                  <a:pt x="8789466" y="0"/>
                </a:lnTo>
                <a:close/>
              </a:path>
              <a:path w="8789670" h="856614">
                <a:moveTo>
                  <a:pt x="8226468" y="67264"/>
                </a:moveTo>
                <a:lnTo>
                  <a:pt x="8104838" y="67264"/>
                </a:lnTo>
                <a:lnTo>
                  <a:pt x="8104838" y="655142"/>
                </a:lnTo>
                <a:lnTo>
                  <a:pt x="8514878" y="655142"/>
                </a:lnTo>
                <a:lnTo>
                  <a:pt x="8514878" y="556548"/>
                </a:lnTo>
                <a:lnTo>
                  <a:pt x="8226468" y="556548"/>
                </a:lnTo>
                <a:lnTo>
                  <a:pt x="8226468" y="368575"/>
                </a:lnTo>
                <a:lnTo>
                  <a:pt x="8474334" y="368575"/>
                </a:lnTo>
                <a:lnTo>
                  <a:pt x="8474334" y="300388"/>
                </a:lnTo>
                <a:lnTo>
                  <a:pt x="8514878" y="300388"/>
                </a:lnTo>
                <a:lnTo>
                  <a:pt x="8514878" y="273667"/>
                </a:lnTo>
                <a:lnTo>
                  <a:pt x="8226468" y="273667"/>
                </a:lnTo>
                <a:lnTo>
                  <a:pt x="8226468" y="67264"/>
                </a:lnTo>
                <a:close/>
              </a:path>
              <a:path w="8789670" h="856614">
                <a:moveTo>
                  <a:pt x="8474334" y="368575"/>
                </a:moveTo>
                <a:lnTo>
                  <a:pt x="8394169" y="368575"/>
                </a:lnTo>
                <a:lnTo>
                  <a:pt x="8394169" y="556548"/>
                </a:lnTo>
                <a:lnTo>
                  <a:pt x="8514878" y="556548"/>
                </a:lnTo>
                <a:lnTo>
                  <a:pt x="8514878" y="398982"/>
                </a:lnTo>
                <a:lnTo>
                  <a:pt x="8474334" y="398982"/>
                </a:lnTo>
                <a:lnTo>
                  <a:pt x="8474334" y="368575"/>
                </a:lnTo>
                <a:close/>
              </a:path>
              <a:path w="8789670" h="856614">
                <a:moveTo>
                  <a:pt x="8514878" y="300388"/>
                </a:moveTo>
                <a:lnTo>
                  <a:pt x="8474334" y="300388"/>
                </a:lnTo>
                <a:lnTo>
                  <a:pt x="8474334" y="398982"/>
                </a:lnTo>
                <a:lnTo>
                  <a:pt x="8514878" y="398982"/>
                </a:lnTo>
                <a:lnTo>
                  <a:pt x="8514878" y="300388"/>
                </a:lnTo>
                <a:close/>
              </a:path>
              <a:path w="8789670" h="856614">
                <a:moveTo>
                  <a:pt x="8667837" y="300388"/>
                </a:moveTo>
                <a:lnTo>
                  <a:pt x="8514878" y="300388"/>
                </a:lnTo>
                <a:lnTo>
                  <a:pt x="8514878" y="398982"/>
                </a:lnTo>
                <a:lnTo>
                  <a:pt x="8667837" y="398982"/>
                </a:lnTo>
                <a:lnTo>
                  <a:pt x="8667837" y="300388"/>
                </a:lnTo>
                <a:close/>
              </a:path>
              <a:path w="8789670" h="856614">
                <a:moveTo>
                  <a:pt x="8789466" y="300388"/>
                </a:moveTo>
                <a:lnTo>
                  <a:pt x="8702851" y="300388"/>
                </a:lnTo>
                <a:lnTo>
                  <a:pt x="8702851" y="398982"/>
                </a:lnTo>
                <a:lnTo>
                  <a:pt x="8789466" y="398982"/>
                </a:lnTo>
                <a:lnTo>
                  <a:pt x="8789466" y="300388"/>
                </a:lnTo>
                <a:close/>
              </a:path>
              <a:path w="8789670" h="856614">
                <a:moveTo>
                  <a:pt x="8514878" y="67264"/>
                </a:moveTo>
                <a:lnTo>
                  <a:pt x="8394169" y="67264"/>
                </a:lnTo>
                <a:lnTo>
                  <a:pt x="8394169" y="273667"/>
                </a:lnTo>
                <a:lnTo>
                  <a:pt x="8514878" y="273667"/>
                </a:lnTo>
                <a:lnTo>
                  <a:pt x="8514878" y="6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1560" cy="11308715"/>
          </a:xfrm>
          <a:custGeom>
            <a:avLst/>
            <a:gdLst/>
            <a:ahLst/>
            <a:cxnLst/>
            <a:rect l="l" t="t" r="r" b="b"/>
            <a:pathLst>
              <a:path w="20101560" h="11308715">
                <a:moveTo>
                  <a:pt x="0" y="11308556"/>
                </a:moveTo>
                <a:lnTo>
                  <a:pt x="0" y="0"/>
                </a:lnTo>
                <a:lnTo>
                  <a:pt x="20101500" y="0"/>
                </a:lnTo>
                <a:lnTo>
                  <a:pt x="20101500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13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69905" y="0"/>
            <a:ext cx="6434455" cy="7336155"/>
          </a:xfrm>
          <a:custGeom>
            <a:avLst/>
            <a:gdLst/>
            <a:ahLst/>
            <a:cxnLst/>
            <a:rect l="l" t="t" r="r" b="b"/>
            <a:pathLst>
              <a:path w="6434455" h="7336155">
                <a:moveTo>
                  <a:pt x="5257014" y="0"/>
                </a:moveTo>
                <a:lnTo>
                  <a:pt x="0" y="0"/>
                </a:lnTo>
                <a:lnTo>
                  <a:pt x="1292" y="45534"/>
                </a:lnTo>
                <a:lnTo>
                  <a:pt x="3579" y="108231"/>
                </a:lnTo>
                <a:lnTo>
                  <a:pt x="6386" y="171107"/>
                </a:lnTo>
                <a:lnTo>
                  <a:pt x="9661" y="233236"/>
                </a:lnTo>
                <a:lnTo>
                  <a:pt x="13452" y="295539"/>
                </a:lnTo>
                <a:lnTo>
                  <a:pt x="17740" y="357707"/>
                </a:lnTo>
                <a:lnTo>
                  <a:pt x="22522" y="419737"/>
                </a:lnTo>
                <a:lnTo>
                  <a:pt x="27798" y="481628"/>
                </a:lnTo>
                <a:lnTo>
                  <a:pt x="33566" y="543377"/>
                </a:lnTo>
                <a:lnTo>
                  <a:pt x="39822" y="604983"/>
                </a:lnTo>
                <a:lnTo>
                  <a:pt x="46565" y="666444"/>
                </a:lnTo>
                <a:lnTo>
                  <a:pt x="53794" y="727757"/>
                </a:lnTo>
                <a:lnTo>
                  <a:pt x="61507" y="788921"/>
                </a:lnTo>
                <a:lnTo>
                  <a:pt x="69700" y="849934"/>
                </a:lnTo>
                <a:lnTo>
                  <a:pt x="78373" y="910794"/>
                </a:lnTo>
                <a:lnTo>
                  <a:pt x="87523" y="971498"/>
                </a:lnTo>
                <a:lnTo>
                  <a:pt x="97149" y="1032046"/>
                </a:lnTo>
                <a:lnTo>
                  <a:pt x="107249" y="1092434"/>
                </a:lnTo>
                <a:lnTo>
                  <a:pt x="117820" y="1152662"/>
                </a:lnTo>
                <a:lnTo>
                  <a:pt x="128860" y="1212726"/>
                </a:lnTo>
                <a:lnTo>
                  <a:pt x="140368" y="1272625"/>
                </a:lnTo>
                <a:lnTo>
                  <a:pt x="152342" y="1332358"/>
                </a:lnTo>
                <a:lnTo>
                  <a:pt x="164779" y="1391921"/>
                </a:lnTo>
                <a:lnTo>
                  <a:pt x="177678" y="1451314"/>
                </a:lnTo>
                <a:lnTo>
                  <a:pt x="191037" y="1510534"/>
                </a:lnTo>
                <a:lnTo>
                  <a:pt x="204853" y="1569579"/>
                </a:lnTo>
                <a:lnTo>
                  <a:pt x="219126" y="1628447"/>
                </a:lnTo>
                <a:lnTo>
                  <a:pt x="233852" y="1687137"/>
                </a:lnTo>
                <a:lnTo>
                  <a:pt x="249030" y="1745646"/>
                </a:lnTo>
                <a:lnTo>
                  <a:pt x="264658" y="1803972"/>
                </a:lnTo>
                <a:lnTo>
                  <a:pt x="280734" y="1862114"/>
                </a:lnTo>
                <a:lnTo>
                  <a:pt x="297256" y="1920069"/>
                </a:lnTo>
                <a:lnTo>
                  <a:pt x="314222" y="1977835"/>
                </a:lnTo>
                <a:lnTo>
                  <a:pt x="331630" y="2035411"/>
                </a:lnTo>
                <a:lnTo>
                  <a:pt x="349478" y="2092795"/>
                </a:lnTo>
                <a:lnTo>
                  <a:pt x="367764" y="2149984"/>
                </a:lnTo>
                <a:lnTo>
                  <a:pt x="386486" y="2206977"/>
                </a:lnTo>
                <a:lnTo>
                  <a:pt x="405643" y="2263771"/>
                </a:lnTo>
                <a:lnTo>
                  <a:pt x="425232" y="2320365"/>
                </a:lnTo>
                <a:lnTo>
                  <a:pt x="445251" y="2376757"/>
                </a:lnTo>
                <a:lnTo>
                  <a:pt x="465698" y="2432944"/>
                </a:lnTo>
                <a:lnTo>
                  <a:pt x="486572" y="2488925"/>
                </a:lnTo>
                <a:lnTo>
                  <a:pt x="507870" y="2544698"/>
                </a:lnTo>
                <a:lnTo>
                  <a:pt x="529590" y="2600261"/>
                </a:lnTo>
                <a:lnTo>
                  <a:pt x="551731" y="2655611"/>
                </a:lnTo>
                <a:lnTo>
                  <a:pt x="574290" y="2710748"/>
                </a:lnTo>
                <a:lnTo>
                  <a:pt x="597266" y="2765668"/>
                </a:lnTo>
                <a:lnTo>
                  <a:pt x="620656" y="2820371"/>
                </a:lnTo>
                <a:lnTo>
                  <a:pt x="644459" y="2874853"/>
                </a:lnTo>
                <a:lnTo>
                  <a:pt x="668673" y="2929114"/>
                </a:lnTo>
                <a:lnTo>
                  <a:pt x="693295" y="2983150"/>
                </a:lnTo>
                <a:lnTo>
                  <a:pt x="718324" y="3036961"/>
                </a:lnTo>
                <a:lnTo>
                  <a:pt x="743758" y="3090544"/>
                </a:lnTo>
                <a:lnTo>
                  <a:pt x="769594" y="3143897"/>
                </a:lnTo>
                <a:lnTo>
                  <a:pt x="795831" y="3197018"/>
                </a:lnTo>
                <a:lnTo>
                  <a:pt x="822467" y="3249906"/>
                </a:lnTo>
                <a:lnTo>
                  <a:pt x="849500" y="3302557"/>
                </a:lnTo>
                <a:lnTo>
                  <a:pt x="876927" y="3354971"/>
                </a:lnTo>
                <a:lnTo>
                  <a:pt x="904748" y="3407146"/>
                </a:lnTo>
                <a:lnTo>
                  <a:pt x="932960" y="3459079"/>
                </a:lnTo>
                <a:lnTo>
                  <a:pt x="961560" y="3510768"/>
                </a:lnTo>
                <a:lnTo>
                  <a:pt x="990548" y="3562212"/>
                </a:lnTo>
                <a:lnTo>
                  <a:pt x="1019920" y="3613408"/>
                </a:lnTo>
                <a:lnTo>
                  <a:pt x="1049676" y="3664355"/>
                </a:lnTo>
                <a:lnTo>
                  <a:pt x="1079813" y="3715050"/>
                </a:lnTo>
                <a:lnTo>
                  <a:pt x="1110329" y="3765492"/>
                </a:lnTo>
                <a:lnTo>
                  <a:pt x="1141222" y="3815678"/>
                </a:lnTo>
                <a:lnTo>
                  <a:pt x="1172491" y="3865608"/>
                </a:lnTo>
                <a:lnTo>
                  <a:pt x="1204133" y="3915278"/>
                </a:lnTo>
                <a:lnTo>
                  <a:pt x="1236146" y="3964686"/>
                </a:lnTo>
                <a:lnTo>
                  <a:pt x="1268528" y="4013832"/>
                </a:lnTo>
                <a:lnTo>
                  <a:pt x="1301278" y="4062712"/>
                </a:lnTo>
                <a:lnTo>
                  <a:pt x="1334393" y="4111325"/>
                </a:lnTo>
                <a:lnTo>
                  <a:pt x="1367872" y="4159669"/>
                </a:lnTo>
                <a:lnTo>
                  <a:pt x="1401712" y="4207742"/>
                </a:lnTo>
                <a:lnTo>
                  <a:pt x="1435912" y="4255542"/>
                </a:lnTo>
                <a:lnTo>
                  <a:pt x="1470469" y="4303067"/>
                </a:lnTo>
                <a:lnTo>
                  <a:pt x="1505382" y="4350315"/>
                </a:lnTo>
                <a:lnTo>
                  <a:pt x="1540648" y="4397283"/>
                </a:lnTo>
                <a:lnTo>
                  <a:pt x="1576266" y="4443971"/>
                </a:lnTo>
                <a:lnTo>
                  <a:pt x="1612234" y="4490377"/>
                </a:lnTo>
                <a:lnTo>
                  <a:pt x="1648549" y="4536497"/>
                </a:lnTo>
                <a:lnTo>
                  <a:pt x="1685211" y="4582330"/>
                </a:lnTo>
                <a:lnTo>
                  <a:pt x="1722216" y="4627875"/>
                </a:lnTo>
                <a:lnTo>
                  <a:pt x="1759563" y="4673129"/>
                </a:lnTo>
                <a:lnTo>
                  <a:pt x="1797249" y="4718090"/>
                </a:lnTo>
                <a:lnTo>
                  <a:pt x="1835274" y="4762757"/>
                </a:lnTo>
                <a:lnTo>
                  <a:pt x="1873635" y="4807127"/>
                </a:lnTo>
                <a:lnTo>
                  <a:pt x="1912329" y="4851198"/>
                </a:lnTo>
                <a:lnTo>
                  <a:pt x="1951356" y="4894969"/>
                </a:lnTo>
                <a:lnTo>
                  <a:pt x="1990712" y="4938437"/>
                </a:lnTo>
                <a:lnTo>
                  <a:pt x="2030397" y="4981601"/>
                </a:lnTo>
                <a:lnTo>
                  <a:pt x="2070408" y="5024458"/>
                </a:lnTo>
                <a:lnTo>
                  <a:pt x="2110743" y="5067007"/>
                </a:lnTo>
                <a:lnTo>
                  <a:pt x="2151400" y="5109246"/>
                </a:lnTo>
                <a:lnTo>
                  <a:pt x="2192377" y="5151172"/>
                </a:lnTo>
                <a:lnTo>
                  <a:pt x="2233673" y="5192784"/>
                </a:lnTo>
                <a:lnTo>
                  <a:pt x="2275284" y="5234079"/>
                </a:lnTo>
                <a:lnTo>
                  <a:pt x="2317211" y="5275057"/>
                </a:lnTo>
                <a:lnTo>
                  <a:pt x="2359449" y="5315714"/>
                </a:lnTo>
                <a:lnTo>
                  <a:pt x="2401998" y="5356049"/>
                </a:lnTo>
                <a:lnTo>
                  <a:pt x="2444855" y="5396059"/>
                </a:lnTo>
                <a:lnTo>
                  <a:pt x="2488019" y="5435744"/>
                </a:lnTo>
                <a:lnTo>
                  <a:pt x="2531487" y="5475101"/>
                </a:lnTo>
                <a:lnTo>
                  <a:pt x="2575258" y="5514127"/>
                </a:lnTo>
                <a:lnTo>
                  <a:pt x="2619329" y="5552822"/>
                </a:lnTo>
                <a:lnTo>
                  <a:pt x="2663699" y="5591182"/>
                </a:lnTo>
                <a:lnTo>
                  <a:pt x="2708366" y="5629207"/>
                </a:lnTo>
                <a:lnTo>
                  <a:pt x="2753327" y="5666894"/>
                </a:lnTo>
                <a:lnTo>
                  <a:pt x="2798581" y="5704240"/>
                </a:lnTo>
                <a:lnTo>
                  <a:pt x="2844126" y="5741246"/>
                </a:lnTo>
                <a:lnTo>
                  <a:pt x="2889959" y="5777907"/>
                </a:lnTo>
                <a:lnTo>
                  <a:pt x="2936080" y="5814222"/>
                </a:lnTo>
                <a:lnTo>
                  <a:pt x="2982485" y="5850190"/>
                </a:lnTo>
                <a:lnTo>
                  <a:pt x="3029173" y="5885808"/>
                </a:lnTo>
                <a:lnTo>
                  <a:pt x="3076142" y="5921074"/>
                </a:lnTo>
                <a:lnTo>
                  <a:pt x="3123390" y="5955987"/>
                </a:lnTo>
                <a:lnTo>
                  <a:pt x="3170914" y="5990544"/>
                </a:lnTo>
                <a:lnTo>
                  <a:pt x="3218714" y="6024744"/>
                </a:lnTo>
                <a:lnTo>
                  <a:pt x="3266787" y="6058584"/>
                </a:lnTo>
                <a:lnTo>
                  <a:pt x="3315131" y="6092063"/>
                </a:lnTo>
                <a:lnTo>
                  <a:pt x="3363744" y="6125178"/>
                </a:lnTo>
                <a:lnTo>
                  <a:pt x="3412624" y="6157928"/>
                </a:lnTo>
                <a:lnTo>
                  <a:pt x="3461770" y="6190310"/>
                </a:lnTo>
                <a:lnTo>
                  <a:pt x="3511179" y="6222323"/>
                </a:lnTo>
                <a:lnTo>
                  <a:pt x="3560849" y="6253965"/>
                </a:lnTo>
                <a:lnTo>
                  <a:pt x="3610778" y="6285234"/>
                </a:lnTo>
                <a:lnTo>
                  <a:pt x="3660964" y="6316127"/>
                </a:lnTo>
                <a:lnTo>
                  <a:pt x="3711406" y="6346643"/>
                </a:lnTo>
                <a:lnTo>
                  <a:pt x="3762102" y="6376780"/>
                </a:lnTo>
                <a:lnTo>
                  <a:pt x="3813048" y="6406536"/>
                </a:lnTo>
                <a:lnTo>
                  <a:pt x="3864245" y="6435908"/>
                </a:lnTo>
                <a:lnTo>
                  <a:pt x="3915688" y="6464896"/>
                </a:lnTo>
                <a:lnTo>
                  <a:pt x="3967378" y="6493497"/>
                </a:lnTo>
                <a:lnTo>
                  <a:pt x="4019310" y="6521708"/>
                </a:lnTo>
                <a:lnTo>
                  <a:pt x="4071485" y="6549529"/>
                </a:lnTo>
                <a:lnTo>
                  <a:pt x="4176551" y="6603989"/>
                </a:lnTo>
                <a:lnTo>
                  <a:pt x="4282559" y="6656862"/>
                </a:lnTo>
                <a:lnTo>
                  <a:pt x="4389495" y="6708132"/>
                </a:lnTo>
                <a:lnTo>
                  <a:pt x="4497342" y="6757783"/>
                </a:lnTo>
                <a:lnTo>
                  <a:pt x="4606085" y="6805800"/>
                </a:lnTo>
                <a:lnTo>
                  <a:pt x="4715708" y="6852166"/>
                </a:lnTo>
                <a:lnTo>
                  <a:pt x="4826195" y="6896866"/>
                </a:lnTo>
                <a:lnTo>
                  <a:pt x="4937531" y="6939885"/>
                </a:lnTo>
                <a:lnTo>
                  <a:pt x="5049700" y="6981206"/>
                </a:lnTo>
                <a:lnTo>
                  <a:pt x="5162685" y="7020813"/>
                </a:lnTo>
                <a:lnTo>
                  <a:pt x="5276472" y="7058692"/>
                </a:lnTo>
                <a:lnTo>
                  <a:pt x="5391045" y="7094827"/>
                </a:lnTo>
                <a:lnTo>
                  <a:pt x="5506387" y="7129200"/>
                </a:lnTo>
                <a:lnTo>
                  <a:pt x="5622484" y="7161798"/>
                </a:lnTo>
                <a:lnTo>
                  <a:pt x="5739319" y="7192604"/>
                </a:lnTo>
                <a:lnTo>
                  <a:pt x="5856877" y="7221603"/>
                </a:lnTo>
                <a:lnTo>
                  <a:pt x="5975142" y="7248778"/>
                </a:lnTo>
                <a:lnTo>
                  <a:pt x="6094098" y="7274115"/>
                </a:lnTo>
                <a:lnTo>
                  <a:pt x="6213730" y="7297596"/>
                </a:lnTo>
                <a:lnTo>
                  <a:pt x="6334022" y="7319208"/>
                </a:lnTo>
                <a:lnTo>
                  <a:pt x="6434193" y="7335632"/>
                </a:lnTo>
                <a:lnTo>
                  <a:pt x="6434193" y="1855548"/>
                </a:lnTo>
                <a:lnTo>
                  <a:pt x="6403529" y="1837456"/>
                </a:lnTo>
                <a:lnTo>
                  <a:pt x="6365300" y="1813919"/>
                </a:lnTo>
                <a:lnTo>
                  <a:pt x="6327553" y="1789687"/>
                </a:lnTo>
                <a:lnTo>
                  <a:pt x="6290295" y="1764770"/>
                </a:lnTo>
                <a:lnTo>
                  <a:pt x="6253535" y="1739176"/>
                </a:lnTo>
                <a:lnTo>
                  <a:pt x="6217284" y="1712915"/>
                </a:lnTo>
                <a:lnTo>
                  <a:pt x="6181548" y="1685994"/>
                </a:lnTo>
                <a:lnTo>
                  <a:pt x="6146338" y="1658423"/>
                </a:lnTo>
                <a:lnTo>
                  <a:pt x="6111662" y="1630212"/>
                </a:lnTo>
                <a:lnTo>
                  <a:pt x="6077529" y="1601368"/>
                </a:lnTo>
                <a:lnTo>
                  <a:pt x="6043949" y="1571901"/>
                </a:lnTo>
                <a:lnTo>
                  <a:pt x="6010929" y="1541819"/>
                </a:lnTo>
                <a:lnTo>
                  <a:pt x="5978479" y="1511132"/>
                </a:lnTo>
                <a:lnTo>
                  <a:pt x="5946608" y="1479849"/>
                </a:lnTo>
                <a:lnTo>
                  <a:pt x="5915324" y="1447977"/>
                </a:lnTo>
                <a:lnTo>
                  <a:pt x="5884637" y="1415527"/>
                </a:lnTo>
                <a:lnTo>
                  <a:pt x="5854556" y="1382508"/>
                </a:lnTo>
                <a:lnTo>
                  <a:pt x="5825088" y="1348927"/>
                </a:lnTo>
                <a:lnTo>
                  <a:pt x="5796244" y="1314794"/>
                </a:lnTo>
                <a:lnTo>
                  <a:pt x="5768033" y="1280118"/>
                </a:lnTo>
                <a:lnTo>
                  <a:pt x="5740462" y="1244908"/>
                </a:lnTo>
                <a:lnTo>
                  <a:pt x="5713542" y="1209173"/>
                </a:lnTo>
                <a:lnTo>
                  <a:pt x="5687280" y="1172921"/>
                </a:lnTo>
                <a:lnTo>
                  <a:pt x="5661686" y="1136161"/>
                </a:lnTo>
                <a:lnTo>
                  <a:pt x="5636769" y="1098903"/>
                </a:lnTo>
                <a:lnTo>
                  <a:pt x="5612537" y="1061156"/>
                </a:lnTo>
                <a:lnTo>
                  <a:pt x="5589000" y="1022927"/>
                </a:lnTo>
                <a:lnTo>
                  <a:pt x="5566166" y="984227"/>
                </a:lnTo>
                <a:lnTo>
                  <a:pt x="5544045" y="945064"/>
                </a:lnTo>
                <a:lnTo>
                  <a:pt x="5522645" y="905446"/>
                </a:lnTo>
                <a:lnTo>
                  <a:pt x="5501975" y="865384"/>
                </a:lnTo>
                <a:lnTo>
                  <a:pt x="5482044" y="824885"/>
                </a:lnTo>
                <a:lnTo>
                  <a:pt x="5462861" y="783959"/>
                </a:lnTo>
                <a:lnTo>
                  <a:pt x="5444435" y="742614"/>
                </a:lnTo>
                <a:lnTo>
                  <a:pt x="5426775" y="700860"/>
                </a:lnTo>
                <a:lnTo>
                  <a:pt x="5409889" y="658705"/>
                </a:lnTo>
                <a:lnTo>
                  <a:pt x="5393787" y="616159"/>
                </a:lnTo>
                <a:lnTo>
                  <a:pt x="5378478" y="573229"/>
                </a:lnTo>
                <a:lnTo>
                  <a:pt x="5363969" y="529926"/>
                </a:lnTo>
                <a:lnTo>
                  <a:pt x="5350271" y="486257"/>
                </a:lnTo>
                <a:lnTo>
                  <a:pt x="5337393" y="442233"/>
                </a:lnTo>
                <a:lnTo>
                  <a:pt x="5325342" y="397861"/>
                </a:lnTo>
                <a:lnTo>
                  <a:pt x="5314128" y="353151"/>
                </a:lnTo>
                <a:lnTo>
                  <a:pt x="5303761" y="308112"/>
                </a:lnTo>
                <a:lnTo>
                  <a:pt x="5294248" y="262752"/>
                </a:lnTo>
                <a:lnTo>
                  <a:pt x="5285599" y="217081"/>
                </a:lnTo>
                <a:lnTo>
                  <a:pt x="5277776" y="170800"/>
                </a:lnTo>
                <a:lnTo>
                  <a:pt x="5270927" y="124839"/>
                </a:lnTo>
                <a:lnTo>
                  <a:pt x="5264923" y="78286"/>
                </a:lnTo>
                <a:lnTo>
                  <a:pt x="5259817" y="31457"/>
                </a:lnTo>
                <a:lnTo>
                  <a:pt x="5257014" y="0"/>
                </a:lnTo>
                <a:close/>
              </a:path>
            </a:pathLst>
          </a:custGeom>
          <a:solidFill>
            <a:srgbClr val="E1DEFF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38723"/>
            <a:ext cx="20104100" cy="10669905"/>
            <a:chOff x="0" y="638723"/>
            <a:chExt cx="20104100" cy="10669905"/>
          </a:xfrm>
        </p:grpSpPr>
        <p:sp>
          <p:nvSpPr>
            <p:cNvPr id="5" name="object 5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9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3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3129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25"/>
              <a:ext cx="225719" cy="2253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2304" y="10612912"/>
              <a:ext cx="1651000" cy="271780"/>
            </a:xfrm>
            <a:custGeom>
              <a:avLst/>
              <a:gdLst/>
              <a:ahLst/>
              <a:cxnLst/>
              <a:rect l="l" t="t" r="r" b="b"/>
              <a:pathLst>
                <a:path w="1651000" h="271779">
                  <a:moveTo>
                    <a:pt x="245688" y="208161"/>
                  </a:moveTo>
                  <a:lnTo>
                    <a:pt x="0" y="208161"/>
                  </a:lnTo>
                  <a:lnTo>
                    <a:pt x="0" y="240118"/>
                  </a:lnTo>
                  <a:lnTo>
                    <a:pt x="245688" y="240118"/>
                  </a:lnTo>
                  <a:lnTo>
                    <a:pt x="245688" y="208161"/>
                  </a:lnTo>
                  <a:close/>
                </a:path>
                <a:path w="1651000" h="271779">
                  <a:moveTo>
                    <a:pt x="55705" y="135744"/>
                  </a:moveTo>
                  <a:lnTo>
                    <a:pt x="19936" y="135744"/>
                  </a:lnTo>
                  <a:lnTo>
                    <a:pt x="19936" y="167115"/>
                  </a:lnTo>
                  <a:lnTo>
                    <a:pt x="224579" y="167115"/>
                  </a:lnTo>
                  <a:lnTo>
                    <a:pt x="224579" y="138676"/>
                  </a:lnTo>
                  <a:lnTo>
                    <a:pt x="55705" y="138676"/>
                  </a:lnTo>
                  <a:lnTo>
                    <a:pt x="55705" y="135744"/>
                  </a:lnTo>
                  <a:close/>
                </a:path>
                <a:path w="1651000" h="271779">
                  <a:moveTo>
                    <a:pt x="94698" y="52186"/>
                  </a:moveTo>
                  <a:lnTo>
                    <a:pt x="55705" y="52186"/>
                  </a:lnTo>
                  <a:lnTo>
                    <a:pt x="55705" y="138676"/>
                  </a:lnTo>
                  <a:lnTo>
                    <a:pt x="94698" y="138676"/>
                  </a:lnTo>
                  <a:lnTo>
                    <a:pt x="94698" y="52186"/>
                  </a:lnTo>
                  <a:close/>
                </a:path>
                <a:path w="1651000" h="271779">
                  <a:moveTo>
                    <a:pt x="149817" y="135744"/>
                  </a:moveTo>
                  <a:lnTo>
                    <a:pt x="94698" y="135744"/>
                  </a:lnTo>
                  <a:lnTo>
                    <a:pt x="94698" y="138676"/>
                  </a:lnTo>
                  <a:lnTo>
                    <a:pt x="149817" y="138676"/>
                  </a:lnTo>
                  <a:lnTo>
                    <a:pt x="149817" y="135744"/>
                  </a:lnTo>
                  <a:close/>
                </a:path>
                <a:path w="1651000" h="271779">
                  <a:moveTo>
                    <a:pt x="188517" y="52186"/>
                  </a:moveTo>
                  <a:lnTo>
                    <a:pt x="149817" y="52186"/>
                  </a:lnTo>
                  <a:lnTo>
                    <a:pt x="149817" y="138676"/>
                  </a:lnTo>
                  <a:lnTo>
                    <a:pt x="188517" y="138676"/>
                  </a:lnTo>
                  <a:lnTo>
                    <a:pt x="188517" y="52186"/>
                  </a:lnTo>
                  <a:close/>
                </a:path>
                <a:path w="1651000" h="271779">
                  <a:moveTo>
                    <a:pt x="224579" y="135744"/>
                  </a:moveTo>
                  <a:lnTo>
                    <a:pt x="188517" y="135744"/>
                  </a:lnTo>
                  <a:lnTo>
                    <a:pt x="188517" y="138676"/>
                  </a:lnTo>
                  <a:lnTo>
                    <a:pt x="224579" y="138676"/>
                  </a:lnTo>
                  <a:lnTo>
                    <a:pt x="224579" y="135744"/>
                  </a:lnTo>
                  <a:close/>
                </a:path>
                <a:path w="1651000" h="271779">
                  <a:moveTo>
                    <a:pt x="225459" y="23454"/>
                  </a:moveTo>
                  <a:lnTo>
                    <a:pt x="18763" y="23454"/>
                  </a:lnTo>
                  <a:lnTo>
                    <a:pt x="18763" y="54532"/>
                  </a:lnTo>
                  <a:lnTo>
                    <a:pt x="55705" y="54532"/>
                  </a:lnTo>
                  <a:lnTo>
                    <a:pt x="55705" y="52186"/>
                  </a:lnTo>
                  <a:lnTo>
                    <a:pt x="225459" y="52186"/>
                  </a:lnTo>
                  <a:lnTo>
                    <a:pt x="225459" y="23454"/>
                  </a:lnTo>
                  <a:close/>
                </a:path>
                <a:path w="1651000" h="271779">
                  <a:moveTo>
                    <a:pt x="149817" y="52186"/>
                  </a:moveTo>
                  <a:lnTo>
                    <a:pt x="94698" y="52186"/>
                  </a:lnTo>
                  <a:lnTo>
                    <a:pt x="94698" y="54532"/>
                  </a:lnTo>
                  <a:lnTo>
                    <a:pt x="149817" y="54532"/>
                  </a:lnTo>
                  <a:lnTo>
                    <a:pt x="149817" y="52186"/>
                  </a:lnTo>
                  <a:close/>
                </a:path>
                <a:path w="1651000" h="271779">
                  <a:moveTo>
                    <a:pt x="225459" y="52186"/>
                  </a:moveTo>
                  <a:lnTo>
                    <a:pt x="188517" y="52186"/>
                  </a:lnTo>
                  <a:lnTo>
                    <a:pt x="188517" y="54532"/>
                  </a:lnTo>
                  <a:lnTo>
                    <a:pt x="225459" y="54532"/>
                  </a:lnTo>
                  <a:lnTo>
                    <a:pt x="225459" y="52186"/>
                  </a:lnTo>
                  <a:close/>
                </a:path>
                <a:path w="1651000" h="271779">
                  <a:moveTo>
                    <a:pt x="372614" y="209920"/>
                  </a:moveTo>
                  <a:lnTo>
                    <a:pt x="269707" y="209920"/>
                  </a:lnTo>
                  <a:lnTo>
                    <a:pt x="269707" y="241584"/>
                  </a:lnTo>
                  <a:lnTo>
                    <a:pt x="515395" y="241584"/>
                  </a:lnTo>
                  <a:lnTo>
                    <a:pt x="515395" y="222820"/>
                  </a:lnTo>
                  <a:lnTo>
                    <a:pt x="372614" y="222820"/>
                  </a:lnTo>
                  <a:lnTo>
                    <a:pt x="372614" y="209920"/>
                  </a:lnTo>
                  <a:close/>
                </a:path>
                <a:path w="1651000" h="271779">
                  <a:moveTo>
                    <a:pt x="411608" y="158612"/>
                  </a:moveTo>
                  <a:lnTo>
                    <a:pt x="372614" y="158612"/>
                  </a:lnTo>
                  <a:lnTo>
                    <a:pt x="372614" y="222820"/>
                  </a:lnTo>
                  <a:lnTo>
                    <a:pt x="411608" y="222820"/>
                  </a:lnTo>
                  <a:lnTo>
                    <a:pt x="411608" y="158612"/>
                  </a:lnTo>
                  <a:close/>
                </a:path>
                <a:path w="1651000" h="271779">
                  <a:moveTo>
                    <a:pt x="515395" y="209920"/>
                  </a:moveTo>
                  <a:lnTo>
                    <a:pt x="411608" y="209920"/>
                  </a:lnTo>
                  <a:lnTo>
                    <a:pt x="411608" y="222820"/>
                  </a:lnTo>
                  <a:lnTo>
                    <a:pt x="515395" y="222820"/>
                  </a:lnTo>
                  <a:lnTo>
                    <a:pt x="515395" y="209920"/>
                  </a:lnTo>
                  <a:close/>
                </a:path>
                <a:path w="1651000" h="271779">
                  <a:moveTo>
                    <a:pt x="487836" y="17591"/>
                  </a:moveTo>
                  <a:lnTo>
                    <a:pt x="297266" y="17591"/>
                  </a:lnTo>
                  <a:lnTo>
                    <a:pt x="297266" y="48375"/>
                  </a:lnTo>
                  <a:lnTo>
                    <a:pt x="449136" y="48375"/>
                  </a:lnTo>
                  <a:lnTo>
                    <a:pt x="449136" y="77400"/>
                  </a:lnTo>
                  <a:lnTo>
                    <a:pt x="297852" y="77400"/>
                  </a:lnTo>
                  <a:lnTo>
                    <a:pt x="297852" y="169460"/>
                  </a:lnTo>
                  <a:lnTo>
                    <a:pt x="372614" y="169460"/>
                  </a:lnTo>
                  <a:lnTo>
                    <a:pt x="372614" y="158612"/>
                  </a:lnTo>
                  <a:lnTo>
                    <a:pt x="493993" y="158612"/>
                  </a:lnTo>
                  <a:lnTo>
                    <a:pt x="493993" y="153628"/>
                  </a:lnTo>
                  <a:lnTo>
                    <a:pt x="336553" y="153628"/>
                  </a:lnTo>
                  <a:lnTo>
                    <a:pt x="336553" y="107892"/>
                  </a:lnTo>
                  <a:lnTo>
                    <a:pt x="487836" y="107892"/>
                  </a:lnTo>
                  <a:lnTo>
                    <a:pt x="487836" y="17591"/>
                  </a:lnTo>
                  <a:close/>
                </a:path>
                <a:path w="1651000" h="271779">
                  <a:moveTo>
                    <a:pt x="493993" y="158612"/>
                  </a:moveTo>
                  <a:lnTo>
                    <a:pt x="411608" y="158612"/>
                  </a:lnTo>
                  <a:lnTo>
                    <a:pt x="411608" y="169460"/>
                  </a:lnTo>
                  <a:lnTo>
                    <a:pt x="493993" y="169460"/>
                  </a:lnTo>
                  <a:lnTo>
                    <a:pt x="493993" y="158612"/>
                  </a:lnTo>
                  <a:close/>
                </a:path>
                <a:path w="1651000" h="271779">
                  <a:moveTo>
                    <a:pt x="493993" y="138090"/>
                  </a:moveTo>
                  <a:lnTo>
                    <a:pt x="336553" y="138090"/>
                  </a:lnTo>
                  <a:lnTo>
                    <a:pt x="336553" y="153628"/>
                  </a:lnTo>
                  <a:lnTo>
                    <a:pt x="493993" y="153628"/>
                  </a:lnTo>
                  <a:lnTo>
                    <a:pt x="493993" y="138090"/>
                  </a:lnTo>
                  <a:close/>
                </a:path>
                <a:path w="1651000" h="271779">
                  <a:moveTo>
                    <a:pt x="716790" y="5277"/>
                  </a:moveTo>
                  <a:lnTo>
                    <a:pt x="680436" y="5277"/>
                  </a:lnTo>
                  <a:lnTo>
                    <a:pt x="680436" y="164183"/>
                  </a:lnTo>
                  <a:lnTo>
                    <a:pt x="716790" y="164183"/>
                  </a:lnTo>
                  <a:lnTo>
                    <a:pt x="716790" y="98510"/>
                  </a:lnTo>
                  <a:lnTo>
                    <a:pt x="693922" y="98510"/>
                  </a:lnTo>
                  <a:lnTo>
                    <a:pt x="693922" y="67139"/>
                  </a:lnTo>
                  <a:lnTo>
                    <a:pt x="716790" y="67139"/>
                  </a:lnTo>
                  <a:lnTo>
                    <a:pt x="716790" y="5277"/>
                  </a:lnTo>
                  <a:close/>
                </a:path>
                <a:path w="1651000" h="271779">
                  <a:moveTo>
                    <a:pt x="594239" y="40752"/>
                  </a:moveTo>
                  <a:lnTo>
                    <a:pt x="586910" y="40752"/>
                  </a:lnTo>
                  <a:lnTo>
                    <a:pt x="586910" y="58050"/>
                  </a:lnTo>
                  <a:lnTo>
                    <a:pt x="584005" y="80543"/>
                  </a:lnTo>
                  <a:lnTo>
                    <a:pt x="574889" y="101661"/>
                  </a:lnTo>
                  <a:lnTo>
                    <a:pt x="558956" y="119811"/>
                  </a:lnTo>
                  <a:lnTo>
                    <a:pt x="535602" y="133399"/>
                  </a:lnTo>
                  <a:lnTo>
                    <a:pt x="555246" y="163597"/>
                  </a:lnTo>
                  <a:lnTo>
                    <a:pt x="583465" y="146074"/>
                  </a:lnTo>
                  <a:lnTo>
                    <a:pt x="602668" y="121268"/>
                  </a:lnTo>
                  <a:lnTo>
                    <a:pt x="605790" y="112712"/>
                  </a:lnTo>
                  <a:lnTo>
                    <a:pt x="597515" y="89884"/>
                  </a:lnTo>
                  <a:lnTo>
                    <a:pt x="594239" y="58050"/>
                  </a:lnTo>
                  <a:lnTo>
                    <a:pt x="594239" y="40752"/>
                  </a:lnTo>
                  <a:close/>
                </a:path>
                <a:path w="1651000" h="271779">
                  <a:moveTo>
                    <a:pt x="624437" y="40752"/>
                  </a:moveTo>
                  <a:lnTo>
                    <a:pt x="617108" y="40752"/>
                  </a:lnTo>
                  <a:lnTo>
                    <a:pt x="617108" y="58050"/>
                  </a:lnTo>
                  <a:lnTo>
                    <a:pt x="613626" y="91240"/>
                  </a:lnTo>
                  <a:lnTo>
                    <a:pt x="605790" y="112712"/>
                  </a:lnTo>
                  <a:lnTo>
                    <a:pt x="607909" y="118556"/>
                  </a:lnTo>
                  <a:lnTo>
                    <a:pt x="626274" y="142116"/>
                  </a:lnTo>
                  <a:lnTo>
                    <a:pt x="653463" y="158612"/>
                  </a:lnTo>
                  <a:lnTo>
                    <a:pt x="672520" y="128708"/>
                  </a:lnTo>
                  <a:lnTo>
                    <a:pt x="650659" y="116059"/>
                  </a:lnTo>
                  <a:lnTo>
                    <a:pt x="635725" y="99206"/>
                  </a:lnTo>
                  <a:lnTo>
                    <a:pt x="627168" y="79439"/>
                  </a:lnTo>
                  <a:lnTo>
                    <a:pt x="624437" y="58050"/>
                  </a:lnTo>
                  <a:lnTo>
                    <a:pt x="624437" y="40752"/>
                  </a:lnTo>
                  <a:close/>
                </a:path>
                <a:path w="1651000" h="271779">
                  <a:moveTo>
                    <a:pt x="617108" y="40752"/>
                  </a:moveTo>
                  <a:lnTo>
                    <a:pt x="594239" y="40752"/>
                  </a:lnTo>
                  <a:lnTo>
                    <a:pt x="594239" y="58050"/>
                  </a:lnTo>
                  <a:lnTo>
                    <a:pt x="597515" y="89884"/>
                  </a:lnTo>
                  <a:lnTo>
                    <a:pt x="605790" y="112712"/>
                  </a:lnTo>
                  <a:lnTo>
                    <a:pt x="613626" y="91240"/>
                  </a:lnTo>
                  <a:lnTo>
                    <a:pt x="617108" y="58050"/>
                  </a:lnTo>
                  <a:lnTo>
                    <a:pt x="617108" y="40752"/>
                  </a:lnTo>
                  <a:close/>
                </a:path>
                <a:path w="1651000" h="271779">
                  <a:moveTo>
                    <a:pt x="680436" y="67139"/>
                  </a:moveTo>
                  <a:lnTo>
                    <a:pt x="651410" y="67139"/>
                  </a:lnTo>
                  <a:lnTo>
                    <a:pt x="651410" y="98510"/>
                  </a:lnTo>
                  <a:lnTo>
                    <a:pt x="680436" y="98510"/>
                  </a:lnTo>
                  <a:lnTo>
                    <a:pt x="680436" y="67139"/>
                  </a:lnTo>
                  <a:close/>
                </a:path>
                <a:path w="1651000" h="271779">
                  <a:moveTo>
                    <a:pt x="716790" y="67139"/>
                  </a:moveTo>
                  <a:lnTo>
                    <a:pt x="693922" y="67139"/>
                  </a:lnTo>
                  <a:lnTo>
                    <a:pt x="693922" y="98510"/>
                  </a:lnTo>
                  <a:lnTo>
                    <a:pt x="716790" y="98510"/>
                  </a:lnTo>
                  <a:lnTo>
                    <a:pt x="716790" y="67139"/>
                  </a:lnTo>
                  <a:close/>
                </a:path>
                <a:path w="1651000" h="271779">
                  <a:moveTo>
                    <a:pt x="664017" y="19350"/>
                  </a:moveTo>
                  <a:lnTo>
                    <a:pt x="544105" y="19350"/>
                  </a:lnTo>
                  <a:lnTo>
                    <a:pt x="544105" y="50427"/>
                  </a:lnTo>
                  <a:lnTo>
                    <a:pt x="586910" y="50427"/>
                  </a:lnTo>
                  <a:lnTo>
                    <a:pt x="586910" y="40752"/>
                  </a:lnTo>
                  <a:lnTo>
                    <a:pt x="664017" y="40752"/>
                  </a:lnTo>
                  <a:lnTo>
                    <a:pt x="664017" y="19350"/>
                  </a:lnTo>
                  <a:close/>
                </a:path>
                <a:path w="1651000" h="271779">
                  <a:moveTo>
                    <a:pt x="664017" y="40752"/>
                  </a:moveTo>
                  <a:lnTo>
                    <a:pt x="624437" y="40752"/>
                  </a:lnTo>
                  <a:lnTo>
                    <a:pt x="624437" y="50427"/>
                  </a:lnTo>
                  <a:lnTo>
                    <a:pt x="664017" y="50427"/>
                  </a:lnTo>
                  <a:lnTo>
                    <a:pt x="664017" y="40752"/>
                  </a:lnTo>
                  <a:close/>
                </a:path>
                <a:path w="1651000" h="271779">
                  <a:moveTo>
                    <a:pt x="770443" y="0"/>
                  </a:moveTo>
                  <a:lnTo>
                    <a:pt x="733502" y="0"/>
                  </a:lnTo>
                  <a:lnTo>
                    <a:pt x="733502" y="165356"/>
                  </a:lnTo>
                  <a:lnTo>
                    <a:pt x="770443" y="165356"/>
                  </a:lnTo>
                  <a:lnTo>
                    <a:pt x="770443" y="0"/>
                  </a:lnTo>
                  <a:close/>
                </a:path>
                <a:path w="1651000" h="271779">
                  <a:moveTo>
                    <a:pt x="770443" y="175324"/>
                  </a:moveTo>
                  <a:lnTo>
                    <a:pt x="583978" y="175324"/>
                  </a:lnTo>
                  <a:lnTo>
                    <a:pt x="583978" y="206402"/>
                  </a:lnTo>
                  <a:lnTo>
                    <a:pt x="731743" y="206402"/>
                  </a:lnTo>
                  <a:lnTo>
                    <a:pt x="731743" y="271489"/>
                  </a:lnTo>
                  <a:lnTo>
                    <a:pt x="770443" y="271489"/>
                  </a:lnTo>
                  <a:lnTo>
                    <a:pt x="770443" y="175324"/>
                  </a:lnTo>
                  <a:close/>
                </a:path>
                <a:path w="1651000" h="271779">
                  <a:moveTo>
                    <a:pt x="1026371" y="19643"/>
                  </a:moveTo>
                  <a:lnTo>
                    <a:pt x="837853" y="19643"/>
                  </a:lnTo>
                  <a:lnTo>
                    <a:pt x="837853" y="170340"/>
                  </a:lnTo>
                  <a:lnTo>
                    <a:pt x="1028716" y="170340"/>
                  </a:lnTo>
                  <a:lnTo>
                    <a:pt x="1028716" y="148351"/>
                  </a:lnTo>
                  <a:lnTo>
                    <a:pt x="877433" y="148351"/>
                  </a:lnTo>
                  <a:lnTo>
                    <a:pt x="877433" y="109651"/>
                  </a:lnTo>
                  <a:lnTo>
                    <a:pt x="865412" y="109651"/>
                  </a:lnTo>
                  <a:lnTo>
                    <a:pt x="865412" y="79453"/>
                  </a:lnTo>
                  <a:lnTo>
                    <a:pt x="877433" y="79453"/>
                  </a:lnTo>
                  <a:lnTo>
                    <a:pt x="877433" y="51014"/>
                  </a:lnTo>
                  <a:lnTo>
                    <a:pt x="1026371" y="51014"/>
                  </a:lnTo>
                  <a:lnTo>
                    <a:pt x="1026371" y="19643"/>
                  </a:lnTo>
                  <a:close/>
                </a:path>
                <a:path w="1651000" h="271779">
                  <a:moveTo>
                    <a:pt x="1028716" y="139849"/>
                  </a:moveTo>
                  <a:lnTo>
                    <a:pt x="877433" y="139849"/>
                  </a:lnTo>
                  <a:lnTo>
                    <a:pt x="877433" y="148351"/>
                  </a:lnTo>
                  <a:lnTo>
                    <a:pt x="1028716" y="148351"/>
                  </a:lnTo>
                  <a:lnTo>
                    <a:pt x="1028716" y="139849"/>
                  </a:lnTo>
                  <a:close/>
                </a:path>
                <a:path w="1651000" h="271779">
                  <a:moveTo>
                    <a:pt x="877433" y="79453"/>
                  </a:moveTo>
                  <a:lnTo>
                    <a:pt x="865412" y="79453"/>
                  </a:lnTo>
                  <a:lnTo>
                    <a:pt x="865412" y="109651"/>
                  </a:lnTo>
                  <a:lnTo>
                    <a:pt x="877433" y="109651"/>
                  </a:lnTo>
                  <a:lnTo>
                    <a:pt x="877433" y="79453"/>
                  </a:lnTo>
                  <a:close/>
                </a:path>
                <a:path w="1651000" h="271779">
                  <a:moveTo>
                    <a:pt x="1020214" y="79453"/>
                  </a:moveTo>
                  <a:lnTo>
                    <a:pt x="877433" y="79453"/>
                  </a:lnTo>
                  <a:lnTo>
                    <a:pt x="877433" y="109651"/>
                  </a:lnTo>
                  <a:lnTo>
                    <a:pt x="1020214" y="109651"/>
                  </a:lnTo>
                  <a:lnTo>
                    <a:pt x="1020214" y="79453"/>
                  </a:lnTo>
                  <a:close/>
                </a:path>
                <a:path w="1651000" h="271779">
                  <a:moveTo>
                    <a:pt x="1054810" y="208747"/>
                  </a:moveTo>
                  <a:lnTo>
                    <a:pt x="809121" y="208747"/>
                  </a:lnTo>
                  <a:lnTo>
                    <a:pt x="809121" y="240411"/>
                  </a:lnTo>
                  <a:lnTo>
                    <a:pt x="1054810" y="240411"/>
                  </a:lnTo>
                  <a:lnTo>
                    <a:pt x="1054810" y="208747"/>
                  </a:lnTo>
                  <a:close/>
                </a:path>
                <a:path w="1651000" h="271779">
                  <a:moveTo>
                    <a:pt x="1250717" y="207868"/>
                  </a:moveTo>
                  <a:lnTo>
                    <a:pt x="1148688" y="207868"/>
                  </a:lnTo>
                  <a:lnTo>
                    <a:pt x="1148688" y="239825"/>
                  </a:lnTo>
                  <a:lnTo>
                    <a:pt x="1394377" y="239825"/>
                  </a:lnTo>
                  <a:lnTo>
                    <a:pt x="1394377" y="216370"/>
                  </a:lnTo>
                  <a:lnTo>
                    <a:pt x="1250717" y="216370"/>
                  </a:lnTo>
                  <a:lnTo>
                    <a:pt x="1250717" y="207868"/>
                  </a:lnTo>
                  <a:close/>
                </a:path>
                <a:path w="1651000" h="271779">
                  <a:moveTo>
                    <a:pt x="1289417" y="147471"/>
                  </a:moveTo>
                  <a:lnTo>
                    <a:pt x="1250717" y="147471"/>
                  </a:lnTo>
                  <a:lnTo>
                    <a:pt x="1250717" y="216370"/>
                  </a:lnTo>
                  <a:lnTo>
                    <a:pt x="1289417" y="216370"/>
                  </a:lnTo>
                  <a:lnTo>
                    <a:pt x="1289417" y="147471"/>
                  </a:lnTo>
                  <a:close/>
                </a:path>
                <a:path w="1651000" h="271779">
                  <a:moveTo>
                    <a:pt x="1394377" y="207868"/>
                  </a:moveTo>
                  <a:lnTo>
                    <a:pt x="1289417" y="207868"/>
                  </a:lnTo>
                  <a:lnTo>
                    <a:pt x="1289417" y="216370"/>
                  </a:lnTo>
                  <a:lnTo>
                    <a:pt x="1394377" y="216370"/>
                  </a:lnTo>
                  <a:lnTo>
                    <a:pt x="1394377" y="207868"/>
                  </a:lnTo>
                  <a:close/>
                </a:path>
                <a:path w="1651000" h="271779">
                  <a:moveTo>
                    <a:pt x="1256874" y="14952"/>
                  </a:moveTo>
                  <a:lnTo>
                    <a:pt x="1249251" y="14952"/>
                  </a:lnTo>
                  <a:lnTo>
                    <a:pt x="1249251" y="34595"/>
                  </a:lnTo>
                  <a:lnTo>
                    <a:pt x="1243108" y="62952"/>
                  </a:lnTo>
                  <a:lnTo>
                    <a:pt x="1224953" y="89494"/>
                  </a:lnTo>
                  <a:lnTo>
                    <a:pt x="1195199" y="110869"/>
                  </a:lnTo>
                  <a:lnTo>
                    <a:pt x="1154259" y="123723"/>
                  </a:lnTo>
                  <a:lnTo>
                    <a:pt x="1170384" y="156267"/>
                  </a:lnTo>
                  <a:lnTo>
                    <a:pt x="1217953" y="139936"/>
                  </a:lnTo>
                  <a:lnTo>
                    <a:pt x="1253429" y="112253"/>
                  </a:lnTo>
                  <a:lnTo>
                    <a:pt x="1269980" y="85309"/>
                  </a:lnTo>
                  <a:lnTo>
                    <a:pt x="1264538" y="76489"/>
                  </a:lnTo>
                  <a:lnTo>
                    <a:pt x="1256874" y="34595"/>
                  </a:lnTo>
                  <a:lnTo>
                    <a:pt x="1256874" y="14952"/>
                  </a:lnTo>
                  <a:close/>
                </a:path>
                <a:path w="1651000" h="271779">
                  <a:moveTo>
                    <a:pt x="1290883" y="14952"/>
                  </a:moveTo>
                  <a:lnTo>
                    <a:pt x="1283260" y="14952"/>
                  </a:lnTo>
                  <a:lnTo>
                    <a:pt x="1283260" y="34595"/>
                  </a:lnTo>
                  <a:lnTo>
                    <a:pt x="1275601" y="76159"/>
                  </a:lnTo>
                  <a:lnTo>
                    <a:pt x="1269980" y="85309"/>
                  </a:lnTo>
                  <a:lnTo>
                    <a:pt x="1286742" y="112473"/>
                  </a:lnTo>
                  <a:lnTo>
                    <a:pt x="1322304" y="139936"/>
                  </a:lnTo>
                  <a:lnTo>
                    <a:pt x="1370043" y="156267"/>
                  </a:lnTo>
                  <a:lnTo>
                    <a:pt x="1386168" y="123723"/>
                  </a:lnTo>
                  <a:lnTo>
                    <a:pt x="1345058" y="110993"/>
                  </a:lnTo>
                  <a:lnTo>
                    <a:pt x="1315217" y="89824"/>
                  </a:lnTo>
                  <a:lnTo>
                    <a:pt x="1297031" y="63323"/>
                  </a:lnTo>
                  <a:lnTo>
                    <a:pt x="1290883" y="34595"/>
                  </a:lnTo>
                  <a:lnTo>
                    <a:pt x="1290883" y="14952"/>
                  </a:lnTo>
                  <a:close/>
                </a:path>
                <a:path w="1651000" h="271779">
                  <a:moveTo>
                    <a:pt x="1283260" y="14952"/>
                  </a:moveTo>
                  <a:lnTo>
                    <a:pt x="1256874" y="14952"/>
                  </a:lnTo>
                  <a:lnTo>
                    <a:pt x="1256874" y="34595"/>
                  </a:lnTo>
                  <a:lnTo>
                    <a:pt x="1264538" y="76489"/>
                  </a:lnTo>
                  <a:lnTo>
                    <a:pt x="1269980" y="85309"/>
                  </a:lnTo>
                  <a:lnTo>
                    <a:pt x="1275601" y="76159"/>
                  </a:lnTo>
                  <a:lnTo>
                    <a:pt x="1283260" y="34595"/>
                  </a:lnTo>
                  <a:lnTo>
                    <a:pt x="1283260" y="14952"/>
                  </a:lnTo>
                  <a:close/>
                </a:path>
                <a:path w="1651000" h="271779">
                  <a:moveTo>
                    <a:pt x="1650598" y="0"/>
                  </a:moveTo>
                  <a:lnTo>
                    <a:pt x="1613363" y="0"/>
                  </a:lnTo>
                  <a:lnTo>
                    <a:pt x="1613363" y="271489"/>
                  </a:lnTo>
                  <a:lnTo>
                    <a:pt x="1650598" y="271489"/>
                  </a:lnTo>
                  <a:lnTo>
                    <a:pt x="1650598" y="133399"/>
                  </a:lnTo>
                  <a:lnTo>
                    <a:pt x="1623918" y="133399"/>
                  </a:lnTo>
                  <a:lnTo>
                    <a:pt x="1623918" y="102321"/>
                  </a:lnTo>
                  <a:lnTo>
                    <a:pt x="1650598" y="102321"/>
                  </a:lnTo>
                  <a:lnTo>
                    <a:pt x="1650598" y="0"/>
                  </a:lnTo>
                  <a:close/>
                </a:path>
                <a:path w="1651000" h="271779">
                  <a:moveTo>
                    <a:pt x="1589615" y="7036"/>
                  </a:moveTo>
                  <a:lnTo>
                    <a:pt x="1553260" y="7036"/>
                  </a:lnTo>
                  <a:lnTo>
                    <a:pt x="1553260" y="259761"/>
                  </a:lnTo>
                  <a:lnTo>
                    <a:pt x="1589615" y="259761"/>
                  </a:lnTo>
                  <a:lnTo>
                    <a:pt x="1589615" y="133399"/>
                  </a:lnTo>
                  <a:lnTo>
                    <a:pt x="1579061" y="133399"/>
                  </a:lnTo>
                  <a:lnTo>
                    <a:pt x="1579061" y="102321"/>
                  </a:lnTo>
                  <a:lnTo>
                    <a:pt x="1589615" y="102321"/>
                  </a:lnTo>
                  <a:lnTo>
                    <a:pt x="1589615" y="7036"/>
                  </a:lnTo>
                  <a:close/>
                </a:path>
                <a:path w="1651000" h="271779">
                  <a:moveTo>
                    <a:pt x="1589615" y="102321"/>
                  </a:moveTo>
                  <a:lnTo>
                    <a:pt x="1579061" y="102321"/>
                  </a:lnTo>
                  <a:lnTo>
                    <a:pt x="1579061" y="133399"/>
                  </a:lnTo>
                  <a:lnTo>
                    <a:pt x="1589615" y="133399"/>
                  </a:lnTo>
                  <a:lnTo>
                    <a:pt x="1589615" y="102321"/>
                  </a:lnTo>
                  <a:close/>
                </a:path>
                <a:path w="1651000" h="271779">
                  <a:moveTo>
                    <a:pt x="1613363" y="102321"/>
                  </a:moveTo>
                  <a:lnTo>
                    <a:pt x="1589615" y="102321"/>
                  </a:lnTo>
                  <a:lnTo>
                    <a:pt x="1589615" y="133399"/>
                  </a:lnTo>
                  <a:lnTo>
                    <a:pt x="1613363" y="133399"/>
                  </a:lnTo>
                  <a:lnTo>
                    <a:pt x="1613363" y="102321"/>
                  </a:lnTo>
                  <a:close/>
                </a:path>
                <a:path w="1651000" h="271779">
                  <a:moveTo>
                    <a:pt x="1650598" y="102321"/>
                  </a:moveTo>
                  <a:lnTo>
                    <a:pt x="1623918" y="102321"/>
                  </a:lnTo>
                  <a:lnTo>
                    <a:pt x="1623918" y="133399"/>
                  </a:lnTo>
                  <a:lnTo>
                    <a:pt x="1650598" y="133399"/>
                  </a:lnTo>
                  <a:lnTo>
                    <a:pt x="1650598" y="102321"/>
                  </a:lnTo>
                  <a:close/>
                </a:path>
                <a:path w="1651000" h="271779">
                  <a:moveTo>
                    <a:pt x="1509576" y="33129"/>
                  </a:moveTo>
                  <a:lnTo>
                    <a:pt x="1498142" y="33129"/>
                  </a:lnTo>
                  <a:lnTo>
                    <a:pt x="1498142" y="41339"/>
                  </a:lnTo>
                  <a:lnTo>
                    <a:pt x="1493785" y="86686"/>
                  </a:lnTo>
                  <a:lnTo>
                    <a:pt x="1479561" y="125739"/>
                  </a:lnTo>
                  <a:lnTo>
                    <a:pt x="1453738" y="159460"/>
                  </a:lnTo>
                  <a:lnTo>
                    <a:pt x="1414584" y="188811"/>
                  </a:lnTo>
                  <a:lnTo>
                    <a:pt x="1437159" y="215784"/>
                  </a:lnTo>
                  <a:lnTo>
                    <a:pt x="1476533" y="187133"/>
                  </a:lnTo>
                  <a:lnTo>
                    <a:pt x="1504536" y="154402"/>
                  </a:lnTo>
                  <a:lnTo>
                    <a:pt x="1522673" y="117731"/>
                  </a:lnTo>
                  <a:lnTo>
                    <a:pt x="1532451" y="77260"/>
                  </a:lnTo>
                  <a:lnTo>
                    <a:pt x="1533297" y="64500"/>
                  </a:lnTo>
                  <a:lnTo>
                    <a:pt x="1509576" y="64500"/>
                  </a:lnTo>
                  <a:lnTo>
                    <a:pt x="1509576" y="33129"/>
                  </a:lnTo>
                  <a:close/>
                </a:path>
                <a:path w="1651000" h="271779">
                  <a:moveTo>
                    <a:pt x="1498142" y="33129"/>
                  </a:moveTo>
                  <a:lnTo>
                    <a:pt x="1428364" y="33129"/>
                  </a:lnTo>
                  <a:lnTo>
                    <a:pt x="1428364" y="64500"/>
                  </a:lnTo>
                  <a:lnTo>
                    <a:pt x="1495917" y="64500"/>
                  </a:lnTo>
                  <a:lnTo>
                    <a:pt x="1498142" y="41339"/>
                  </a:lnTo>
                  <a:lnTo>
                    <a:pt x="1498142" y="33129"/>
                  </a:lnTo>
                  <a:close/>
                </a:path>
                <a:path w="1651000" h="271779">
                  <a:moveTo>
                    <a:pt x="1535376" y="33129"/>
                  </a:moveTo>
                  <a:lnTo>
                    <a:pt x="1509576" y="33129"/>
                  </a:lnTo>
                  <a:lnTo>
                    <a:pt x="1509576" y="64500"/>
                  </a:lnTo>
                  <a:lnTo>
                    <a:pt x="1533297" y="64500"/>
                  </a:lnTo>
                  <a:lnTo>
                    <a:pt x="1535376" y="331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7290" y="1298389"/>
              <a:ext cx="3769995" cy="4220210"/>
            </a:xfrm>
            <a:custGeom>
              <a:avLst/>
              <a:gdLst/>
              <a:ahLst/>
              <a:cxnLst/>
              <a:rect l="l" t="t" r="r" b="b"/>
              <a:pathLst>
                <a:path w="3769995" h="4220210">
                  <a:moveTo>
                    <a:pt x="3769518" y="0"/>
                  </a:moveTo>
                  <a:lnTo>
                    <a:pt x="0" y="0"/>
                  </a:lnTo>
                  <a:lnTo>
                    <a:pt x="0" y="4219766"/>
                  </a:lnTo>
                  <a:lnTo>
                    <a:pt x="3769518" y="4219766"/>
                  </a:lnTo>
                  <a:lnTo>
                    <a:pt x="37695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0683" y="1531262"/>
              <a:ext cx="2258211" cy="5191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0" y="5078379"/>
              <a:ext cx="3769995" cy="3989704"/>
            </a:xfrm>
            <a:custGeom>
              <a:avLst/>
              <a:gdLst/>
              <a:ahLst/>
              <a:cxnLst/>
              <a:rect l="l" t="t" r="r" b="b"/>
              <a:pathLst>
                <a:path w="3769995" h="3989704">
                  <a:moveTo>
                    <a:pt x="3560101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3989407"/>
                  </a:lnTo>
                  <a:lnTo>
                    <a:pt x="3769518" y="3989407"/>
                  </a:lnTo>
                  <a:lnTo>
                    <a:pt x="3769518" y="209417"/>
                  </a:lnTo>
                  <a:lnTo>
                    <a:pt x="3763987" y="161400"/>
                  </a:lnTo>
                  <a:lnTo>
                    <a:pt x="3748233" y="117321"/>
                  </a:lnTo>
                  <a:lnTo>
                    <a:pt x="3723511" y="78437"/>
                  </a:lnTo>
                  <a:lnTo>
                    <a:pt x="3691081" y="46006"/>
                  </a:lnTo>
                  <a:lnTo>
                    <a:pt x="3652197" y="21285"/>
                  </a:lnTo>
                  <a:lnTo>
                    <a:pt x="3608118" y="5530"/>
                  </a:lnTo>
                  <a:lnTo>
                    <a:pt x="3560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4824" y="6931726"/>
              <a:ext cx="3361154" cy="5272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66237" y="6966799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83833" y="7115918"/>
              <a:ext cx="379095" cy="133350"/>
            </a:xfrm>
            <a:custGeom>
              <a:avLst/>
              <a:gdLst/>
              <a:ahLst/>
              <a:cxnLst/>
              <a:rect l="l" t="t" r="r" b="b"/>
              <a:pathLst>
                <a:path w="379095" h="133350">
                  <a:moveTo>
                    <a:pt x="53652" y="105693"/>
                  </a:moveTo>
                  <a:lnTo>
                    <a:pt x="0" y="105693"/>
                  </a:lnTo>
                  <a:lnTo>
                    <a:pt x="0" y="115807"/>
                  </a:lnTo>
                  <a:lnTo>
                    <a:pt x="120059" y="115807"/>
                  </a:lnTo>
                  <a:lnTo>
                    <a:pt x="120059" y="108624"/>
                  </a:lnTo>
                  <a:lnTo>
                    <a:pt x="53652" y="108624"/>
                  </a:lnTo>
                  <a:lnTo>
                    <a:pt x="53652" y="105693"/>
                  </a:lnTo>
                  <a:close/>
                </a:path>
                <a:path w="379095" h="133350">
                  <a:moveTo>
                    <a:pt x="65819" y="74029"/>
                  </a:moveTo>
                  <a:lnTo>
                    <a:pt x="53652" y="74029"/>
                  </a:lnTo>
                  <a:lnTo>
                    <a:pt x="53652" y="108624"/>
                  </a:lnTo>
                  <a:lnTo>
                    <a:pt x="65819" y="108624"/>
                  </a:lnTo>
                  <a:lnTo>
                    <a:pt x="65819" y="74029"/>
                  </a:lnTo>
                  <a:close/>
                </a:path>
                <a:path w="379095" h="133350">
                  <a:moveTo>
                    <a:pt x="120059" y="105693"/>
                  </a:moveTo>
                  <a:lnTo>
                    <a:pt x="65819" y="105693"/>
                  </a:lnTo>
                  <a:lnTo>
                    <a:pt x="65819" y="108624"/>
                  </a:lnTo>
                  <a:lnTo>
                    <a:pt x="120059" y="108624"/>
                  </a:lnTo>
                  <a:lnTo>
                    <a:pt x="120059" y="105693"/>
                  </a:lnTo>
                  <a:close/>
                </a:path>
                <a:path w="379095" h="133350">
                  <a:moveTo>
                    <a:pt x="26093" y="9528"/>
                  </a:moveTo>
                  <a:lnTo>
                    <a:pt x="14072" y="9528"/>
                  </a:lnTo>
                  <a:lnTo>
                    <a:pt x="14072" y="77254"/>
                  </a:lnTo>
                  <a:lnTo>
                    <a:pt x="53652" y="77254"/>
                  </a:lnTo>
                  <a:lnTo>
                    <a:pt x="53652" y="74029"/>
                  </a:lnTo>
                  <a:lnTo>
                    <a:pt x="105693" y="74029"/>
                  </a:lnTo>
                  <a:lnTo>
                    <a:pt x="105693" y="67285"/>
                  </a:lnTo>
                  <a:lnTo>
                    <a:pt x="26093" y="67285"/>
                  </a:lnTo>
                  <a:lnTo>
                    <a:pt x="26093" y="42951"/>
                  </a:lnTo>
                  <a:lnTo>
                    <a:pt x="105693" y="42951"/>
                  </a:lnTo>
                  <a:lnTo>
                    <a:pt x="105693" y="33129"/>
                  </a:lnTo>
                  <a:lnTo>
                    <a:pt x="26093" y="33129"/>
                  </a:lnTo>
                  <a:lnTo>
                    <a:pt x="26093" y="9528"/>
                  </a:lnTo>
                  <a:close/>
                </a:path>
                <a:path w="379095" h="133350">
                  <a:moveTo>
                    <a:pt x="105693" y="74029"/>
                  </a:moveTo>
                  <a:lnTo>
                    <a:pt x="65819" y="74029"/>
                  </a:lnTo>
                  <a:lnTo>
                    <a:pt x="65819" y="77254"/>
                  </a:lnTo>
                  <a:lnTo>
                    <a:pt x="105693" y="77254"/>
                  </a:lnTo>
                  <a:lnTo>
                    <a:pt x="105693" y="74029"/>
                  </a:lnTo>
                  <a:close/>
                </a:path>
                <a:path w="379095" h="133350">
                  <a:moveTo>
                    <a:pt x="105693" y="42951"/>
                  </a:moveTo>
                  <a:lnTo>
                    <a:pt x="93672" y="42951"/>
                  </a:lnTo>
                  <a:lnTo>
                    <a:pt x="93672" y="67285"/>
                  </a:lnTo>
                  <a:lnTo>
                    <a:pt x="105693" y="67285"/>
                  </a:lnTo>
                  <a:lnTo>
                    <a:pt x="105693" y="42951"/>
                  </a:lnTo>
                  <a:close/>
                </a:path>
                <a:path w="379095" h="133350">
                  <a:moveTo>
                    <a:pt x="105693" y="9528"/>
                  </a:moveTo>
                  <a:lnTo>
                    <a:pt x="93672" y="9528"/>
                  </a:lnTo>
                  <a:lnTo>
                    <a:pt x="93672" y="33129"/>
                  </a:lnTo>
                  <a:lnTo>
                    <a:pt x="105693" y="33129"/>
                  </a:lnTo>
                  <a:lnTo>
                    <a:pt x="105693" y="9528"/>
                  </a:lnTo>
                  <a:close/>
                </a:path>
                <a:path w="379095" h="133350">
                  <a:moveTo>
                    <a:pt x="171941" y="4984"/>
                  </a:moveTo>
                  <a:lnTo>
                    <a:pt x="158317" y="7134"/>
                  </a:lnTo>
                  <a:lnTo>
                    <a:pt x="147497" y="13174"/>
                  </a:lnTo>
                  <a:lnTo>
                    <a:pt x="140359" y="22485"/>
                  </a:lnTo>
                  <a:lnTo>
                    <a:pt x="137785" y="34449"/>
                  </a:lnTo>
                  <a:lnTo>
                    <a:pt x="140359" y="46327"/>
                  </a:lnTo>
                  <a:lnTo>
                    <a:pt x="147497" y="55595"/>
                  </a:lnTo>
                  <a:lnTo>
                    <a:pt x="158317" y="61619"/>
                  </a:lnTo>
                  <a:lnTo>
                    <a:pt x="171941" y="63767"/>
                  </a:lnTo>
                  <a:lnTo>
                    <a:pt x="185650" y="61619"/>
                  </a:lnTo>
                  <a:lnTo>
                    <a:pt x="196513" y="55595"/>
                  </a:lnTo>
                  <a:lnTo>
                    <a:pt x="197900" y="53799"/>
                  </a:lnTo>
                  <a:lnTo>
                    <a:pt x="171941" y="53799"/>
                  </a:lnTo>
                  <a:lnTo>
                    <a:pt x="163056" y="52383"/>
                  </a:lnTo>
                  <a:lnTo>
                    <a:pt x="155944" y="48412"/>
                  </a:lnTo>
                  <a:lnTo>
                    <a:pt x="151223" y="42296"/>
                  </a:lnTo>
                  <a:lnTo>
                    <a:pt x="149512" y="34449"/>
                  </a:lnTo>
                  <a:lnTo>
                    <a:pt x="151223" y="26579"/>
                  </a:lnTo>
                  <a:lnTo>
                    <a:pt x="155944" y="20412"/>
                  </a:lnTo>
                  <a:lnTo>
                    <a:pt x="163056" y="16390"/>
                  </a:lnTo>
                  <a:lnTo>
                    <a:pt x="171941" y="14952"/>
                  </a:lnTo>
                  <a:lnTo>
                    <a:pt x="197879" y="14952"/>
                  </a:lnTo>
                  <a:lnTo>
                    <a:pt x="196513" y="13174"/>
                  </a:lnTo>
                  <a:lnTo>
                    <a:pt x="185650" y="7134"/>
                  </a:lnTo>
                  <a:lnTo>
                    <a:pt x="171941" y="4984"/>
                  </a:lnTo>
                  <a:close/>
                </a:path>
                <a:path w="379095" h="133350">
                  <a:moveTo>
                    <a:pt x="197879" y="14952"/>
                  </a:moveTo>
                  <a:lnTo>
                    <a:pt x="171941" y="14952"/>
                  </a:lnTo>
                  <a:lnTo>
                    <a:pt x="180888" y="16390"/>
                  </a:lnTo>
                  <a:lnTo>
                    <a:pt x="187993" y="20412"/>
                  </a:lnTo>
                  <a:lnTo>
                    <a:pt x="192679" y="26579"/>
                  </a:lnTo>
                  <a:lnTo>
                    <a:pt x="194370" y="34449"/>
                  </a:lnTo>
                  <a:lnTo>
                    <a:pt x="192679" y="42296"/>
                  </a:lnTo>
                  <a:lnTo>
                    <a:pt x="187993" y="48412"/>
                  </a:lnTo>
                  <a:lnTo>
                    <a:pt x="180888" y="52383"/>
                  </a:lnTo>
                  <a:lnTo>
                    <a:pt x="171941" y="53799"/>
                  </a:lnTo>
                  <a:lnTo>
                    <a:pt x="197900" y="53799"/>
                  </a:lnTo>
                  <a:lnTo>
                    <a:pt x="203667" y="46327"/>
                  </a:lnTo>
                  <a:lnTo>
                    <a:pt x="206244" y="34449"/>
                  </a:lnTo>
                  <a:lnTo>
                    <a:pt x="203667" y="22485"/>
                  </a:lnTo>
                  <a:lnTo>
                    <a:pt x="197879" y="14952"/>
                  </a:lnTo>
                  <a:close/>
                </a:path>
                <a:path w="379095" h="133350">
                  <a:moveTo>
                    <a:pt x="243478" y="146"/>
                  </a:moveTo>
                  <a:lnTo>
                    <a:pt x="231164" y="146"/>
                  </a:lnTo>
                  <a:lnTo>
                    <a:pt x="231164" y="68018"/>
                  </a:lnTo>
                  <a:lnTo>
                    <a:pt x="243478" y="68018"/>
                  </a:lnTo>
                  <a:lnTo>
                    <a:pt x="243478" y="146"/>
                  </a:lnTo>
                  <a:close/>
                </a:path>
                <a:path w="379095" h="133350">
                  <a:moveTo>
                    <a:pt x="243478" y="74468"/>
                  </a:moveTo>
                  <a:lnTo>
                    <a:pt x="157721" y="74468"/>
                  </a:lnTo>
                  <a:lnTo>
                    <a:pt x="157721" y="84290"/>
                  </a:lnTo>
                  <a:lnTo>
                    <a:pt x="231457" y="84290"/>
                  </a:lnTo>
                  <a:lnTo>
                    <a:pt x="231457" y="97630"/>
                  </a:lnTo>
                  <a:lnTo>
                    <a:pt x="158015" y="97630"/>
                  </a:lnTo>
                  <a:lnTo>
                    <a:pt x="158015" y="130906"/>
                  </a:lnTo>
                  <a:lnTo>
                    <a:pt x="247876" y="130906"/>
                  </a:lnTo>
                  <a:lnTo>
                    <a:pt x="247876" y="126655"/>
                  </a:lnTo>
                  <a:lnTo>
                    <a:pt x="169889" y="126655"/>
                  </a:lnTo>
                  <a:lnTo>
                    <a:pt x="169889" y="106719"/>
                  </a:lnTo>
                  <a:lnTo>
                    <a:pt x="243478" y="106719"/>
                  </a:lnTo>
                  <a:lnTo>
                    <a:pt x="243478" y="74468"/>
                  </a:lnTo>
                  <a:close/>
                </a:path>
                <a:path w="379095" h="133350">
                  <a:moveTo>
                    <a:pt x="247876" y="121231"/>
                  </a:moveTo>
                  <a:lnTo>
                    <a:pt x="169889" y="121231"/>
                  </a:lnTo>
                  <a:lnTo>
                    <a:pt x="169889" y="126655"/>
                  </a:lnTo>
                  <a:lnTo>
                    <a:pt x="247876" y="126655"/>
                  </a:lnTo>
                  <a:lnTo>
                    <a:pt x="247876" y="121231"/>
                  </a:lnTo>
                  <a:close/>
                </a:path>
                <a:path w="379095" h="133350">
                  <a:moveTo>
                    <a:pt x="378625" y="0"/>
                  </a:moveTo>
                  <a:lnTo>
                    <a:pt x="366458" y="0"/>
                  </a:lnTo>
                  <a:lnTo>
                    <a:pt x="366458" y="132812"/>
                  </a:lnTo>
                  <a:lnTo>
                    <a:pt x="378625" y="132812"/>
                  </a:lnTo>
                  <a:lnTo>
                    <a:pt x="378625" y="60982"/>
                  </a:lnTo>
                  <a:lnTo>
                    <a:pt x="369389" y="60982"/>
                  </a:lnTo>
                  <a:lnTo>
                    <a:pt x="369389" y="51014"/>
                  </a:lnTo>
                  <a:lnTo>
                    <a:pt x="378625" y="51014"/>
                  </a:lnTo>
                  <a:lnTo>
                    <a:pt x="378625" y="0"/>
                  </a:lnTo>
                  <a:close/>
                </a:path>
                <a:path w="379095" h="133350">
                  <a:moveTo>
                    <a:pt x="333474" y="12460"/>
                  </a:moveTo>
                  <a:lnTo>
                    <a:pt x="274251" y="12460"/>
                  </a:lnTo>
                  <a:lnTo>
                    <a:pt x="274251" y="22428"/>
                  </a:lnTo>
                  <a:lnTo>
                    <a:pt x="321454" y="22428"/>
                  </a:lnTo>
                  <a:lnTo>
                    <a:pt x="321454" y="48961"/>
                  </a:lnTo>
                  <a:lnTo>
                    <a:pt x="274544" y="48961"/>
                  </a:lnTo>
                  <a:lnTo>
                    <a:pt x="274544" y="101148"/>
                  </a:lnTo>
                  <a:lnTo>
                    <a:pt x="284659" y="101148"/>
                  </a:lnTo>
                  <a:lnTo>
                    <a:pt x="301419" y="100956"/>
                  </a:lnTo>
                  <a:lnTo>
                    <a:pt x="316488" y="100269"/>
                  </a:lnTo>
                  <a:lnTo>
                    <a:pt x="330815" y="98922"/>
                  </a:lnTo>
                  <a:lnTo>
                    <a:pt x="345348" y="96750"/>
                  </a:lnTo>
                  <a:lnTo>
                    <a:pt x="345025" y="93965"/>
                  </a:lnTo>
                  <a:lnTo>
                    <a:pt x="286565" y="93965"/>
                  </a:lnTo>
                  <a:lnTo>
                    <a:pt x="286565" y="90887"/>
                  </a:lnTo>
                  <a:lnTo>
                    <a:pt x="284659" y="90887"/>
                  </a:lnTo>
                  <a:lnTo>
                    <a:pt x="286565" y="90867"/>
                  </a:lnTo>
                  <a:lnTo>
                    <a:pt x="286565" y="58930"/>
                  </a:lnTo>
                  <a:lnTo>
                    <a:pt x="333474" y="58930"/>
                  </a:lnTo>
                  <a:lnTo>
                    <a:pt x="333474" y="12460"/>
                  </a:lnTo>
                  <a:close/>
                </a:path>
                <a:path w="379095" h="133350">
                  <a:moveTo>
                    <a:pt x="344176" y="86636"/>
                  </a:moveTo>
                  <a:lnTo>
                    <a:pt x="329949" y="88784"/>
                  </a:lnTo>
                  <a:lnTo>
                    <a:pt x="315902" y="90081"/>
                  </a:lnTo>
                  <a:lnTo>
                    <a:pt x="301112" y="90717"/>
                  </a:lnTo>
                  <a:lnTo>
                    <a:pt x="286565" y="90867"/>
                  </a:lnTo>
                  <a:lnTo>
                    <a:pt x="286565" y="93965"/>
                  </a:lnTo>
                  <a:lnTo>
                    <a:pt x="345025" y="93965"/>
                  </a:lnTo>
                  <a:lnTo>
                    <a:pt x="344176" y="86636"/>
                  </a:lnTo>
                  <a:close/>
                </a:path>
                <a:path w="379095" h="133350">
                  <a:moveTo>
                    <a:pt x="286565" y="90867"/>
                  </a:moveTo>
                  <a:lnTo>
                    <a:pt x="284659" y="90887"/>
                  </a:lnTo>
                  <a:lnTo>
                    <a:pt x="286565" y="90887"/>
                  </a:lnTo>
                  <a:close/>
                </a:path>
                <a:path w="379095" h="133350">
                  <a:moveTo>
                    <a:pt x="366458" y="51014"/>
                  </a:moveTo>
                  <a:lnTo>
                    <a:pt x="341244" y="51014"/>
                  </a:lnTo>
                  <a:lnTo>
                    <a:pt x="341244" y="60982"/>
                  </a:lnTo>
                  <a:lnTo>
                    <a:pt x="366458" y="60982"/>
                  </a:lnTo>
                  <a:lnTo>
                    <a:pt x="366458" y="51014"/>
                  </a:lnTo>
                  <a:close/>
                </a:path>
                <a:path w="379095" h="133350">
                  <a:moveTo>
                    <a:pt x="378625" y="51014"/>
                  </a:moveTo>
                  <a:lnTo>
                    <a:pt x="369389" y="51014"/>
                  </a:lnTo>
                  <a:lnTo>
                    <a:pt x="369389" y="60982"/>
                  </a:lnTo>
                  <a:lnTo>
                    <a:pt x="378625" y="60982"/>
                  </a:lnTo>
                  <a:lnTo>
                    <a:pt x="378625" y="51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8146" y="7091867"/>
              <a:ext cx="209417" cy="1832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135816" y="6963138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1572" y="7112258"/>
              <a:ext cx="253886" cy="132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725" y="7078318"/>
              <a:ext cx="209417" cy="209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4824" y="6324414"/>
              <a:ext cx="3361154" cy="5272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366237" y="6359488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81187" y="6506985"/>
              <a:ext cx="574675" cy="132715"/>
            </a:xfrm>
            <a:custGeom>
              <a:avLst/>
              <a:gdLst/>
              <a:ahLst/>
              <a:cxnLst/>
              <a:rect l="l" t="t" r="r" b="b"/>
              <a:pathLst>
                <a:path w="574675" h="132715">
                  <a:moveTo>
                    <a:pt x="36208" y="88688"/>
                  </a:moveTo>
                  <a:lnTo>
                    <a:pt x="24041" y="88688"/>
                  </a:lnTo>
                  <a:lnTo>
                    <a:pt x="24041" y="129587"/>
                  </a:lnTo>
                  <a:lnTo>
                    <a:pt x="112289" y="129587"/>
                  </a:lnTo>
                  <a:lnTo>
                    <a:pt x="112289" y="124750"/>
                  </a:lnTo>
                  <a:lnTo>
                    <a:pt x="36208" y="124750"/>
                  </a:lnTo>
                  <a:lnTo>
                    <a:pt x="36208" y="88688"/>
                  </a:lnTo>
                  <a:close/>
                </a:path>
                <a:path w="574675" h="132715">
                  <a:moveTo>
                    <a:pt x="112289" y="119619"/>
                  </a:moveTo>
                  <a:lnTo>
                    <a:pt x="36208" y="119619"/>
                  </a:lnTo>
                  <a:lnTo>
                    <a:pt x="36208" y="124750"/>
                  </a:lnTo>
                  <a:lnTo>
                    <a:pt x="112289" y="124750"/>
                  </a:lnTo>
                  <a:lnTo>
                    <a:pt x="112289" y="119619"/>
                  </a:lnTo>
                  <a:close/>
                </a:path>
                <a:path w="574675" h="132715">
                  <a:moveTo>
                    <a:pt x="108624" y="146"/>
                  </a:moveTo>
                  <a:lnTo>
                    <a:pt x="96457" y="146"/>
                  </a:lnTo>
                  <a:lnTo>
                    <a:pt x="96457" y="97190"/>
                  </a:lnTo>
                  <a:lnTo>
                    <a:pt x="108624" y="97190"/>
                  </a:lnTo>
                  <a:lnTo>
                    <a:pt x="108624" y="46469"/>
                  </a:lnTo>
                  <a:lnTo>
                    <a:pt x="103347" y="46469"/>
                  </a:lnTo>
                  <a:lnTo>
                    <a:pt x="103347" y="36501"/>
                  </a:lnTo>
                  <a:lnTo>
                    <a:pt x="108624" y="36501"/>
                  </a:lnTo>
                  <a:lnTo>
                    <a:pt x="108624" y="146"/>
                  </a:lnTo>
                  <a:close/>
                </a:path>
                <a:path w="574675" h="132715">
                  <a:moveTo>
                    <a:pt x="35768" y="16564"/>
                  </a:moveTo>
                  <a:lnTo>
                    <a:pt x="33423" y="16564"/>
                  </a:lnTo>
                  <a:lnTo>
                    <a:pt x="33423" y="27266"/>
                  </a:lnTo>
                  <a:lnTo>
                    <a:pt x="30983" y="40972"/>
                  </a:lnTo>
                  <a:lnTo>
                    <a:pt x="24132" y="53359"/>
                  </a:lnTo>
                  <a:lnTo>
                    <a:pt x="13571" y="63547"/>
                  </a:lnTo>
                  <a:lnTo>
                    <a:pt x="0" y="70657"/>
                  </a:lnTo>
                  <a:lnTo>
                    <a:pt x="6303" y="80332"/>
                  </a:lnTo>
                  <a:lnTo>
                    <a:pt x="21436" y="71958"/>
                  </a:lnTo>
                  <a:lnTo>
                    <a:pt x="33148" y="59736"/>
                  </a:lnTo>
                  <a:lnTo>
                    <a:pt x="39832" y="46306"/>
                  </a:lnTo>
                  <a:lnTo>
                    <a:pt x="38327" y="43322"/>
                  </a:lnTo>
                  <a:lnTo>
                    <a:pt x="35791" y="27266"/>
                  </a:lnTo>
                  <a:lnTo>
                    <a:pt x="35768" y="16564"/>
                  </a:lnTo>
                  <a:close/>
                </a:path>
                <a:path w="574675" h="132715">
                  <a:moveTo>
                    <a:pt x="45590" y="16564"/>
                  </a:moveTo>
                  <a:lnTo>
                    <a:pt x="43391" y="16564"/>
                  </a:lnTo>
                  <a:lnTo>
                    <a:pt x="43391" y="27266"/>
                  </a:lnTo>
                  <a:lnTo>
                    <a:pt x="40709" y="44545"/>
                  </a:lnTo>
                  <a:lnTo>
                    <a:pt x="39832" y="46306"/>
                  </a:lnTo>
                  <a:lnTo>
                    <a:pt x="45571" y="57684"/>
                  </a:lnTo>
                  <a:lnTo>
                    <a:pt x="56857" y="69296"/>
                  </a:lnTo>
                  <a:lnTo>
                    <a:pt x="71537" y="77254"/>
                  </a:lnTo>
                  <a:lnTo>
                    <a:pt x="77693" y="67725"/>
                  </a:lnTo>
                  <a:lnTo>
                    <a:pt x="64576" y="60948"/>
                  </a:lnTo>
                  <a:lnTo>
                    <a:pt x="54440" y="51325"/>
                  </a:lnTo>
                  <a:lnTo>
                    <a:pt x="47905" y="39751"/>
                  </a:lnTo>
                  <a:lnTo>
                    <a:pt x="45617" y="27266"/>
                  </a:lnTo>
                  <a:lnTo>
                    <a:pt x="45590" y="16564"/>
                  </a:lnTo>
                  <a:close/>
                </a:path>
                <a:path w="574675" h="132715">
                  <a:moveTo>
                    <a:pt x="96457" y="36501"/>
                  </a:moveTo>
                  <a:lnTo>
                    <a:pt x="69924" y="36501"/>
                  </a:lnTo>
                  <a:lnTo>
                    <a:pt x="69924" y="46469"/>
                  </a:lnTo>
                  <a:lnTo>
                    <a:pt x="96457" y="46469"/>
                  </a:lnTo>
                  <a:lnTo>
                    <a:pt x="96457" y="36501"/>
                  </a:lnTo>
                  <a:close/>
                </a:path>
                <a:path w="574675" h="132715">
                  <a:moveTo>
                    <a:pt x="108624" y="36501"/>
                  </a:moveTo>
                  <a:lnTo>
                    <a:pt x="103347" y="36501"/>
                  </a:lnTo>
                  <a:lnTo>
                    <a:pt x="103347" y="46469"/>
                  </a:lnTo>
                  <a:lnTo>
                    <a:pt x="108624" y="46469"/>
                  </a:lnTo>
                  <a:lnTo>
                    <a:pt x="108624" y="36501"/>
                  </a:lnTo>
                  <a:close/>
                </a:path>
                <a:path w="574675" h="132715">
                  <a:moveTo>
                    <a:pt x="43391" y="16564"/>
                  </a:moveTo>
                  <a:lnTo>
                    <a:pt x="35768" y="16564"/>
                  </a:lnTo>
                  <a:lnTo>
                    <a:pt x="35791" y="27266"/>
                  </a:lnTo>
                  <a:lnTo>
                    <a:pt x="38327" y="43322"/>
                  </a:lnTo>
                  <a:lnTo>
                    <a:pt x="39832" y="46306"/>
                  </a:lnTo>
                  <a:lnTo>
                    <a:pt x="40709" y="44545"/>
                  </a:lnTo>
                  <a:lnTo>
                    <a:pt x="43391" y="27266"/>
                  </a:lnTo>
                  <a:lnTo>
                    <a:pt x="43391" y="16564"/>
                  </a:lnTo>
                  <a:close/>
                </a:path>
                <a:path w="574675" h="132715">
                  <a:moveTo>
                    <a:pt x="74615" y="10847"/>
                  </a:moveTo>
                  <a:lnTo>
                    <a:pt x="3811" y="10847"/>
                  </a:lnTo>
                  <a:lnTo>
                    <a:pt x="3811" y="20669"/>
                  </a:lnTo>
                  <a:lnTo>
                    <a:pt x="33423" y="20669"/>
                  </a:lnTo>
                  <a:lnTo>
                    <a:pt x="33423" y="16564"/>
                  </a:lnTo>
                  <a:lnTo>
                    <a:pt x="74615" y="16564"/>
                  </a:lnTo>
                  <a:lnTo>
                    <a:pt x="74615" y="10847"/>
                  </a:lnTo>
                  <a:close/>
                </a:path>
                <a:path w="574675" h="132715">
                  <a:moveTo>
                    <a:pt x="74615" y="16564"/>
                  </a:moveTo>
                  <a:lnTo>
                    <a:pt x="45590" y="16564"/>
                  </a:lnTo>
                  <a:lnTo>
                    <a:pt x="45590" y="20669"/>
                  </a:lnTo>
                  <a:lnTo>
                    <a:pt x="74615" y="20669"/>
                  </a:lnTo>
                  <a:lnTo>
                    <a:pt x="74615" y="16564"/>
                  </a:lnTo>
                  <a:close/>
                </a:path>
                <a:path w="574675" h="132715">
                  <a:moveTo>
                    <a:pt x="243185" y="0"/>
                  </a:moveTo>
                  <a:lnTo>
                    <a:pt x="231018" y="0"/>
                  </a:lnTo>
                  <a:lnTo>
                    <a:pt x="231018" y="132519"/>
                  </a:lnTo>
                  <a:lnTo>
                    <a:pt x="243185" y="132519"/>
                  </a:lnTo>
                  <a:lnTo>
                    <a:pt x="243185" y="0"/>
                  </a:lnTo>
                  <a:close/>
                </a:path>
                <a:path w="574675" h="132715">
                  <a:moveTo>
                    <a:pt x="197448" y="14219"/>
                  </a:moveTo>
                  <a:lnTo>
                    <a:pt x="192171" y="14219"/>
                  </a:lnTo>
                  <a:lnTo>
                    <a:pt x="192171" y="16271"/>
                  </a:lnTo>
                  <a:lnTo>
                    <a:pt x="188801" y="41297"/>
                  </a:lnTo>
                  <a:lnTo>
                    <a:pt x="178519" y="63437"/>
                  </a:lnTo>
                  <a:lnTo>
                    <a:pt x="161063" y="82444"/>
                  </a:lnTo>
                  <a:lnTo>
                    <a:pt x="136172" y="98070"/>
                  </a:lnTo>
                  <a:lnTo>
                    <a:pt x="142622" y="107892"/>
                  </a:lnTo>
                  <a:lnTo>
                    <a:pt x="170919" y="89503"/>
                  </a:lnTo>
                  <a:lnTo>
                    <a:pt x="190008" y="67322"/>
                  </a:lnTo>
                  <a:lnTo>
                    <a:pt x="200797" y="42007"/>
                  </a:lnTo>
                  <a:lnTo>
                    <a:pt x="202974" y="24187"/>
                  </a:lnTo>
                  <a:lnTo>
                    <a:pt x="197448" y="24187"/>
                  </a:lnTo>
                  <a:lnTo>
                    <a:pt x="197448" y="14219"/>
                  </a:lnTo>
                  <a:close/>
                </a:path>
                <a:path w="574675" h="132715">
                  <a:moveTo>
                    <a:pt x="192171" y="14219"/>
                  </a:moveTo>
                  <a:lnTo>
                    <a:pt x="142183" y="14219"/>
                  </a:lnTo>
                  <a:lnTo>
                    <a:pt x="142183" y="24187"/>
                  </a:lnTo>
                  <a:lnTo>
                    <a:pt x="191105" y="24187"/>
                  </a:lnTo>
                  <a:lnTo>
                    <a:pt x="192171" y="16271"/>
                  </a:lnTo>
                  <a:lnTo>
                    <a:pt x="192171" y="14219"/>
                  </a:lnTo>
                  <a:close/>
                </a:path>
                <a:path w="574675" h="132715">
                  <a:moveTo>
                    <a:pt x="204191" y="14219"/>
                  </a:moveTo>
                  <a:lnTo>
                    <a:pt x="197448" y="14219"/>
                  </a:lnTo>
                  <a:lnTo>
                    <a:pt x="197448" y="24187"/>
                  </a:lnTo>
                  <a:lnTo>
                    <a:pt x="202974" y="24187"/>
                  </a:lnTo>
                  <a:lnTo>
                    <a:pt x="204191" y="14219"/>
                  </a:lnTo>
                  <a:close/>
                </a:path>
                <a:path w="574675" h="132715">
                  <a:moveTo>
                    <a:pt x="318273" y="16867"/>
                  </a:moveTo>
                  <a:lnTo>
                    <a:pt x="306963" y="16867"/>
                  </a:lnTo>
                  <a:lnTo>
                    <a:pt x="263444" y="130032"/>
                  </a:lnTo>
                  <a:lnTo>
                    <a:pt x="274825" y="130032"/>
                  </a:lnTo>
                  <a:lnTo>
                    <a:pt x="318273" y="16867"/>
                  </a:lnTo>
                  <a:close/>
                </a:path>
                <a:path w="574675" h="132715">
                  <a:moveTo>
                    <a:pt x="383915" y="105399"/>
                  </a:moveTo>
                  <a:lnTo>
                    <a:pt x="329969" y="105399"/>
                  </a:lnTo>
                  <a:lnTo>
                    <a:pt x="329969" y="115514"/>
                  </a:lnTo>
                  <a:lnTo>
                    <a:pt x="450028" y="115514"/>
                  </a:lnTo>
                  <a:lnTo>
                    <a:pt x="450028" y="108771"/>
                  </a:lnTo>
                  <a:lnTo>
                    <a:pt x="383915" y="108771"/>
                  </a:lnTo>
                  <a:lnTo>
                    <a:pt x="383915" y="105399"/>
                  </a:lnTo>
                  <a:close/>
                </a:path>
                <a:path w="574675" h="132715">
                  <a:moveTo>
                    <a:pt x="395935" y="73296"/>
                  </a:moveTo>
                  <a:lnTo>
                    <a:pt x="383915" y="73296"/>
                  </a:lnTo>
                  <a:lnTo>
                    <a:pt x="383915" y="108771"/>
                  </a:lnTo>
                  <a:lnTo>
                    <a:pt x="395935" y="108771"/>
                  </a:lnTo>
                  <a:lnTo>
                    <a:pt x="395935" y="73296"/>
                  </a:lnTo>
                  <a:close/>
                </a:path>
                <a:path w="574675" h="132715">
                  <a:moveTo>
                    <a:pt x="450028" y="105399"/>
                  </a:moveTo>
                  <a:lnTo>
                    <a:pt x="395935" y="105399"/>
                  </a:lnTo>
                  <a:lnTo>
                    <a:pt x="395935" y="108771"/>
                  </a:lnTo>
                  <a:lnTo>
                    <a:pt x="450028" y="108771"/>
                  </a:lnTo>
                  <a:lnTo>
                    <a:pt x="450028" y="105399"/>
                  </a:lnTo>
                  <a:close/>
                </a:path>
                <a:path w="574675" h="132715">
                  <a:moveTo>
                    <a:pt x="385820" y="16711"/>
                  </a:moveTo>
                  <a:lnTo>
                    <a:pt x="383622" y="16711"/>
                  </a:lnTo>
                  <a:lnTo>
                    <a:pt x="383622" y="24920"/>
                  </a:lnTo>
                  <a:lnTo>
                    <a:pt x="379347" y="40008"/>
                  </a:lnTo>
                  <a:lnTo>
                    <a:pt x="368229" y="53048"/>
                  </a:lnTo>
                  <a:lnTo>
                    <a:pt x="352823" y="62872"/>
                  </a:lnTo>
                  <a:lnTo>
                    <a:pt x="335686" y="68312"/>
                  </a:lnTo>
                  <a:lnTo>
                    <a:pt x="340670" y="77987"/>
                  </a:lnTo>
                  <a:lnTo>
                    <a:pt x="359993" y="71220"/>
                  </a:lnTo>
                  <a:lnTo>
                    <a:pt x="377061" y="59589"/>
                  </a:lnTo>
                  <a:lnTo>
                    <a:pt x="389238" y="43890"/>
                  </a:lnTo>
                  <a:lnTo>
                    <a:pt x="389870" y="41310"/>
                  </a:lnTo>
                  <a:lnTo>
                    <a:pt x="385820" y="24920"/>
                  </a:lnTo>
                  <a:lnTo>
                    <a:pt x="385820" y="16711"/>
                  </a:lnTo>
                  <a:close/>
                </a:path>
                <a:path w="574675" h="132715">
                  <a:moveTo>
                    <a:pt x="396082" y="16711"/>
                  </a:moveTo>
                  <a:lnTo>
                    <a:pt x="393883" y="16711"/>
                  </a:lnTo>
                  <a:lnTo>
                    <a:pt x="393883" y="24920"/>
                  </a:lnTo>
                  <a:lnTo>
                    <a:pt x="389870" y="41310"/>
                  </a:lnTo>
                  <a:lnTo>
                    <a:pt x="390495" y="43842"/>
                  </a:lnTo>
                  <a:lnTo>
                    <a:pt x="402770" y="59424"/>
                  </a:lnTo>
                  <a:lnTo>
                    <a:pt x="420020" y="70911"/>
                  </a:lnTo>
                  <a:lnTo>
                    <a:pt x="439620" y="77547"/>
                  </a:lnTo>
                  <a:lnTo>
                    <a:pt x="444457" y="67872"/>
                  </a:lnTo>
                  <a:lnTo>
                    <a:pt x="427127" y="62501"/>
                  </a:lnTo>
                  <a:lnTo>
                    <a:pt x="411584" y="52828"/>
                  </a:lnTo>
                  <a:lnTo>
                    <a:pt x="400383" y="39939"/>
                  </a:lnTo>
                  <a:lnTo>
                    <a:pt x="396082" y="24920"/>
                  </a:lnTo>
                  <a:lnTo>
                    <a:pt x="396082" y="16711"/>
                  </a:lnTo>
                  <a:close/>
                </a:path>
                <a:path w="574675" h="132715">
                  <a:moveTo>
                    <a:pt x="393883" y="16711"/>
                  </a:moveTo>
                  <a:lnTo>
                    <a:pt x="385820" y="16711"/>
                  </a:lnTo>
                  <a:lnTo>
                    <a:pt x="385820" y="24920"/>
                  </a:lnTo>
                  <a:lnTo>
                    <a:pt x="389870" y="41310"/>
                  </a:lnTo>
                  <a:lnTo>
                    <a:pt x="393883" y="24920"/>
                  </a:lnTo>
                  <a:lnTo>
                    <a:pt x="393883" y="16711"/>
                  </a:lnTo>
                  <a:close/>
                </a:path>
                <a:path w="574675" h="132715">
                  <a:moveTo>
                    <a:pt x="439913" y="12020"/>
                  </a:moveTo>
                  <a:lnTo>
                    <a:pt x="339790" y="12020"/>
                  </a:lnTo>
                  <a:lnTo>
                    <a:pt x="339790" y="21988"/>
                  </a:lnTo>
                  <a:lnTo>
                    <a:pt x="383622" y="21988"/>
                  </a:lnTo>
                  <a:lnTo>
                    <a:pt x="383622" y="16711"/>
                  </a:lnTo>
                  <a:lnTo>
                    <a:pt x="439913" y="16711"/>
                  </a:lnTo>
                  <a:lnTo>
                    <a:pt x="439913" y="12020"/>
                  </a:lnTo>
                  <a:close/>
                </a:path>
                <a:path w="574675" h="132715">
                  <a:moveTo>
                    <a:pt x="439913" y="16711"/>
                  </a:moveTo>
                  <a:lnTo>
                    <a:pt x="396082" y="16711"/>
                  </a:lnTo>
                  <a:lnTo>
                    <a:pt x="396082" y="21988"/>
                  </a:lnTo>
                  <a:lnTo>
                    <a:pt x="439913" y="21988"/>
                  </a:lnTo>
                  <a:lnTo>
                    <a:pt x="439913" y="16711"/>
                  </a:lnTo>
                  <a:close/>
                </a:path>
                <a:path w="574675" h="132715">
                  <a:moveTo>
                    <a:pt x="573740" y="0"/>
                  </a:moveTo>
                  <a:lnTo>
                    <a:pt x="561573" y="0"/>
                  </a:lnTo>
                  <a:lnTo>
                    <a:pt x="561573" y="78426"/>
                  </a:lnTo>
                  <a:lnTo>
                    <a:pt x="573740" y="78426"/>
                  </a:lnTo>
                  <a:lnTo>
                    <a:pt x="573740" y="57610"/>
                  </a:lnTo>
                  <a:lnTo>
                    <a:pt x="566557" y="57610"/>
                  </a:lnTo>
                  <a:lnTo>
                    <a:pt x="566557" y="47789"/>
                  </a:lnTo>
                  <a:lnTo>
                    <a:pt x="573740" y="47789"/>
                  </a:lnTo>
                  <a:lnTo>
                    <a:pt x="573740" y="31370"/>
                  </a:lnTo>
                  <a:lnTo>
                    <a:pt x="566264" y="31370"/>
                  </a:lnTo>
                  <a:lnTo>
                    <a:pt x="566264" y="21402"/>
                  </a:lnTo>
                  <a:lnTo>
                    <a:pt x="573740" y="21402"/>
                  </a:lnTo>
                  <a:lnTo>
                    <a:pt x="573740" y="0"/>
                  </a:lnTo>
                  <a:close/>
                </a:path>
                <a:path w="574675" h="132715">
                  <a:moveTo>
                    <a:pt x="531375" y="9968"/>
                  </a:moveTo>
                  <a:lnTo>
                    <a:pt x="470832" y="9968"/>
                  </a:lnTo>
                  <a:lnTo>
                    <a:pt x="470832" y="68898"/>
                  </a:lnTo>
                  <a:lnTo>
                    <a:pt x="531375" y="68898"/>
                  </a:lnTo>
                  <a:lnTo>
                    <a:pt x="531375" y="59223"/>
                  </a:lnTo>
                  <a:lnTo>
                    <a:pt x="482707" y="59223"/>
                  </a:lnTo>
                  <a:lnTo>
                    <a:pt x="482707" y="19789"/>
                  </a:lnTo>
                  <a:lnTo>
                    <a:pt x="531375" y="19789"/>
                  </a:lnTo>
                  <a:lnTo>
                    <a:pt x="531375" y="9968"/>
                  </a:lnTo>
                  <a:close/>
                </a:path>
                <a:path w="574675" h="132715">
                  <a:moveTo>
                    <a:pt x="531375" y="19789"/>
                  </a:moveTo>
                  <a:lnTo>
                    <a:pt x="519355" y="19789"/>
                  </a:lnTo>
                  <a:lnTo>
                    <a:pt x="519355" y="59223"/>
                  </a:lnTo>
                  <a:lnTo>
                    <a:pt x="531375" y="59223"/>
                  </a:lnTo>
                  <a:lnTo>
                    <a:pt x="531375" y="57610"/>
                  </a:lnTo>
                  <a:lnTo>
                    <a:pt x="528004" y="57610"/>
                  </a:lnTo>
                  <a:lnTo>
                    <a:pt x="528004" y="47789"/>
                  </a:lnTo>
                  <a:lnTo>
                    <a:pt x="531375" y="47789"/>
                  </a:lnTo>
                  <a:lnTo>
                    <a:pt x="531375" y="31370"/>
                  </a:lnTo>
                  <a:lnTo>
                    <a:pt x="528004" y="31370"/>
                  </a:lnTo>
                  <a:lnTo>
                    <a:pt x="528004" y="21402"/>
                  </a:lnTo>
                  <a:lnTo>
                    <a:pt x="531375" y="21402"/>
                  </a:lnTo>
                  <a:lnTo>
                    <a:pt x="531375" y="19789"/>
                  </a:lnTo>
                  <a:close/>
                </a:path>
                <a:path w="574675" h="132715">
                  <a:moveTo>
                    <a:pt x="531375" y="47789"/>
                  </a:moveTo>
                  <a:lnTo>
                    <a:pt x="528004" y="47789"/>
                  </a:lnTo>
                  <a:lnTo>
                    <a:pt x="528004" y="57610"/>
                  </a:lnTo>
                  <a:lnTo>
                    <a:pt x="531375" y="57610"/>
                  </a:lnTo>
                  <a:lnTo>
                    <a:pt x="531375" y="47789"/>
                  </a:lnTo>
                  <a:close/>
                </a:path>
                <a:path w="574675" h="132715">
                  <a:moveTo>
                    <a:pt x="561573" y="47789"/>
                  </a:moveTo>
                  <a:lnTo>
                    <a:pt x="531375" y="47789"/>
                  </a:lnTo>
                  <a:lnTo>
                    <a:pt x="531375" y="57610"/>
                  </a:lnTo>
                  <a:lnTo>
                    <a:pt x="561573" y="57610"/>
                  </a:lnTo>
                  <a:lnTo>
                    <a:pt x="561573" y="47789"/>
                  </a:lnTo>
                  <a:close/>
                </a:path>
                <a:path w="574675" h="132715">
                  <a:moveTo>
                    <a:pt x="573740" y="47789"/>
                  </a:moveTo>
                  <a:lnTo>
                    <a:pt x="566557" y="47789"/>
                  </a:lnTo>
                  <a:lnTo>
                    <a:pt x="566557" y="57610"/>
                  </a:lnTo>
                  <a:lnTo>
                    <a:pt x="573740" y="57610"/>
                  </a:lnTo>
                  <a:lnTo>
                    <a:pt x="573740" y="47789"/>
                  </a:lnTo>
                  <a:close/>
                </a:path>
                <a:path w="574675" h="132715">
                  <a:moveTo>
                    <a:pt x="531375" y="21402"/>
                  </a:moveTo>
                  <a:lnTo>
                    <a:pt x="528004" y="21402"/>
                  </a:lnTo>
                  <a:lnTo>
                    <a:pt x="528004" y="31370"/>
                  </a:lnTo>
                  <a:lnTo>
                    <a:pt x="531375" y="31370"/>
                  </a:lnTo>
                  <a:lnTo>
                    <a:pt x="531375" y="21402"/>
                  </a:lnTo>
                  <a:close/>
                </a:path>
                <a:path w="574675" h="132715">
                  <a:moveTo>
                    <a:pt x="561573" y="21402"/>
                  </a:moveTo>
                  <a:lnTo>
                    <a:pt x="531375" y="21402"/>
                  </a:lnTo>
                  <a:lnTo>
                    <a:pt x="531375" y="31370"/>
                  </a:lnTo>
                  <a:lnTo>
                    <a:pt x="561573" y="31370"/>
                  </a:lnTo>
                  <a:lnTo>
                    <a:pt x="561573" y="21402"/>
                  </a:lnTo>
                  <a:close/>
                </a:path>
                <a:path w="574675" h="132715">
                  <a:moveTo>
                    <a:pt x="573740" y="21402"/>
                  </a:moveTo>
                  <a:lnTo>
                    <a:pt x="566264" y="21402"/>
                  </a:lnTo>
                  <a:lnTo>
                    <a:pt x="566264" y="31370"/>
                  </a:lnTo>
                  <a:lnTo>
                    <a:pt x="573740" y="31370"/>
                  </a:lnTo>
                  <a:lnTo>
                    <a:pt x="573740" y="21402"/>
                  </a:lnTo>
                  <a:close/>
                </a:path>
                <a:path w="574675" h="132715">
                  <a:moveTo>
                    <a:pt x="530202" y="82238"/>
                  </a:moveTo>
                  <a:lnTo>
                    <a:pt x="511720" y="83928"/>
                  </a:lnTo>
                  <a:lnTo>
                    <a:pt x="497787" y="88834"/>
                  </a:lnTo>
                  <a:lnTo>
                    <a:pt x="488994" y="96709"/>
                  </a:lnTo>
                  <a:lnTo>
                    <a:pt x="485932" y="107305"/>
                  </a:lnTo>
                  <a:lnTo>
                    <a:pt x="488994" y="117878"/>
                  </a:lnTo>
                  <a:lnTo>
                    <a:pt x="497787" y="125702"/>
                  </a:lnTo>
                  <a:lnTo>
                    <a:pt x="511720" y="130558"/>
                  </a:lnTo>
                  <a:lnTo>
                    <a:pt x="530202" y="132226"/>
                  </a:lnTo>
                  <a:lnTo>
                    <a:pt x="548600" y="130558"/>
                  </a:lnTo>
                  <a:lnTo>
                    <a:pt x="562489" y="125702"/>
                  </a:lnTo>
                  <a:lnTo>
                    <a:pt x="565861" y="122697"/>
                  </a:lnTo>
                  <a:lnTo>
                    <a:pt x="530202" y="122697"/>
                  </a:lnTo>
                  <a:lnTo>
                    <a:pt x="516775" y="121653"/>
                  </a:lnTo>
                  <a:lnTo>
                    <a:pt x="506674" y="118629"/>
                  </a:lnTo>
                  <a:lnTo>
                    <a:pt x="500311" y="113792"/>
                  </a:lnTo>
                  <a:lnTo>
                    <a:pt x="498099" y="107305"/>
                  </a:lnTo>
                  <a:lnTo>
                    <a:pt x="500311" y="100818"/>
                  </a:lnTo>
                  <a:lnTo>
                    <a:pt x="506674" y="95981"/>
                  </a:lnTo>
                  <a:lnTo>
                    <a:pt x="516775" y="92957"/>
                  </a:lnTo>
                  <a:lnTo>
                    <a:pt x="530202" y="91913"/>
                  </a:lnTo>
                  <a:lnTo>
                    <a:pt x="565921" y="91913"/>
                  </a:lnTo>
                  <a:lnTo>
                    <a:pt x="562489" y="88834"/>
                  </a:lnTo>
                  <a:lnTo>
                    <a:pt x="548600" y="83928"/>
                  </a:lnTo>
                  <a:lnTo>
                    <a:pt x="530202" y="82238"/>
                  </a:lnTo>
                  <a:close/>
                </a:path>
                <a:path w="574675" h="132715">
                  <a:moveTo>
                    <a:pt x="565921" y="91913"/>
                  </a:moveTo>
                  <a:lnTo>
                    <a:pt x="530202" y="91913"/>
                  </a:lnTo>
                  <a:lnTo>
                    <a:pt x="543629" y="92957"/>
                  </a:lnTo>
                  <a:lnTo>
                    <a:pt x="553731" y="95981"/>
                  </a:lnTo>
                  <a:lnTo>
                    <a:pt x="560094" y="100818"/>
                  </a:lnTo>
                  <a:lnTo>
                    <a:pt x="562306" y="107305"/>
                  </a:lnTo>
                  <a:lnTo>
                    <a:pt x="560094" y="113792"/>
                  </a:lnTo>
                  <a:lnTo>
                    <a:pt x="553731" y="118629"/>
                  </a:lnTo>
                  <a:lnTo>
                    <a:pt x="543629" y="121653"/>
                  </a:lnTo>
                  <a:lnTo>
                    <a:pt x="530202" y="122697"/>
                  </a:lnTo>
                  <a:lnTo>
                    <a:pt x="565861" y="122697"/>
                  </a:lnTo>
                  <a:lnTo>
                    <a:pt x="571267" y="117878"/>
                  </a:lnTo>
                  <a:lnTo>
                    <a:pt x="574327" y="107305"/>
                  </a:lnTo>
                  <a:lnTo>
                    <a:pt x="571267" y="96709"/>
                  </a:lnTo>
                  <a:lnTo>
                    <a:pt x="565921" y="919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1913" y="6471007"/>
              <a:ext cx="209417" cy="20941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35816" y="6355827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1572" y="6504946"/>
              <a:ext cx="246703" cy="1326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7725" y="6471007"/>
              <a:ext cx="209417" cy="2094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4824" y="8146348"/>
              <a:ext cx="3361154" cy="52720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66237" y="8181422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94191" y="8328918"/>
              <a:ext cx="571500" cy="133350"/>
            </a:xfrm>
            <a:custGeom>
              <a:avLst/>
              <a:gdLst/>
              <a:ahLst/>
              <a:cxnLst/>
              <a:rect l="l" t="t" r="r" b="b"/>
              <a:pathLst>
                <a:path w="571500" h="133350">
                  <a:moveTo>
                    <a:pt x="99829" y="0"/>
                  </a:moveTo>
                  <a:lnTo>
                    <a:pt x="87662" y="0"/>
                  </a:lnTo>
                  <a:lnTo>
                    <a:pt x="87662" y="132812"/>
                  </a:lnTo>
                  <a:lnTo>
                    <a:pt x="99829" y="132812"/>
                  </a:lnTo>
                  <a:lnTo>
                    <a:pt x="99829" y="0"/>
                  </a:lnTo>
                  <a:close/>
                </a:path>
                <a:path w="571500" h="133350">
                  <a:moveTo>
                    <a:pt x="62594" y="12606"/>
                  </a:moveTo>
                  <a:lnTo>
                    <a:pt x="0" y="12606"/>
                  </a:lnTo>
                  <a:lnTo>
                    <a:pt x="0" y="99829"/>
                  </a:lnTo>
                  <a:lnTo>
                    <a:pt x="10701" y="99829"/>
                  </a:lnTo>
                  <a:lnTo>
                    <a:pt x="29144" y="99655"/>
                  </a:lnTo>
                  <a:lnTo>
                    <a:pt x="45223" y="98986"/>
                  </a:lnTo>
                  <a:lnTo>
                    <a:pt x="60093" y="97603"/>
                  </a:lnTo>
                  <a:lnTo>
                    <a:pt x="74908" y="95285"/>
                  </a:lnTo>
                  <a:lnTo>
                    <a:pt x="74663" y="93379"/>
                  </a:lnTo>
                  <a:lnTo>
                    <a:pt x="12020" y="93379"/>
                  </a:lnTo>
                  <a:lnTo>
                    <a:pt x="12020" y="89567"/>
                  </a:lnTo>
                  <a:lnTo>
                    <a:pt x="10701" y="89567"/>
                  </a:lnTo>
                  <a:lnTo>
                    <a:pt x="12020" y="89553"/>
                  </a:lnTo>
                  <a:lnTo>
                    <a:pt x="12020" y="22721"/>
                  </a:lnTo>
                  <a:lnTo>
                    <a:pt x="62594" y="22721"/>
                  </a:lnTo>
                  <a:lnTo>
                    <a:pt x="62594" y="12606"/>
                  </a:lnTo>
                  <a:close/>
                </a:path>
                <a:path w="571500" h="133350">
                  <a:moveTo>
                    <a:pt x="73589" y="85023"/>
                  </a:moveTo>
                  <a:lnTo>
                    <a:pt x="59166" y="87279"/>
                  </a:lnTo>
                  <a:lnTo>
                    <a:pt x="44619" y="88670"/>
                  </a:lnTo>
                  <a:lnTo>
                    <a:pt x="28835" y="89373"/>
                  </a:lnTo>
                  <a:lnTo>
                    <a:pt x="12020" y="89553"/>
                  </a:lnTo>
                  <a:lnTo>
                    <a:pt x="12020" y="93379"/>
                  </a:lnTo>
                  <a:lnTo>
                    <a:pt x="74663" y="93379"/>
                  </a:lnTo>
                  <a:lnTo>
                    <a:pt x="73589" y="85023"/>
                  </a:lnTo>
                  <a:close/>
                </a:path>
                <a:path w="571500" h="133350">
                  <a:moveTo>
                    <a:pt x="12020" y="89553"/>
                  </a:moveTo>
                  <a:lnTo>
                    <a:pt x="10701" y="89567"/>
                  </a:lnTo>
                  <a:lnTo>
                    <a:pt x="12020" y="89567"/>
                  </a:lnTo>
                  <a:close/>
                </a:path>
                <a:path w="571500" h="133350">
                  <a:moveTo>
                    <a:pt x="163732" y="18910"/>
                  </a:moveTo>
                  <a:lnTo>
                    <a:pt x="161386" y="18910"/>
                  </a:lnTo>
                  <a:lnTo>
                    <a:pt x="161386" y="40459"/>
                  </a:lnTo>
                  <a:lnTo>
                    <a:pt x="158590" y="57716"/>
                  </a:lnTo>
                  <a:lnTo>
                    <a:pt x="150997" y="74065"/>
                  </a:lnTo>
                  <a:lnTo>
                    <a:pt x="139803" y="87831"/>
                  </a:lnTo>
                  <a:lnTo>
                    <a:pt x="126204" y="97337"/>
                  </a:lnTo>
                  <a:lnTo>
                    <a:pt x="133241" y="107012"/>
                  </a:lnTo>
                  <a:lnTo>
                    <a:pt x="148078" y="96160"/>
                  </a:lnTo>
                  <a:lnTo>
                    <a:pt x="160140" y="80332"/>
                  </a:lnTo>
                  <a:lnTo>
                    <a:pt x="167645" y="62621"/>
                  </a:lnTo>
                  <a:lnTo>
                    <a:pt x="166723" y="60579"/>
                  </a:lnTo>
                  <a:lnTo>
                    <a:pt x="163732" y="40459"/>
                  </a:lnTo>
                  <a:lnTo>
                    <a:pt x="163732" y="18910"/>
                  </a:lnTo>
                  <a:close/>
                </a:path>
                <a:path w="571500" h="133350">
                  <a:moveTo>
                    <a:pt x="173553" y="18910"/>
                  </a:moveTo>
                  <a:lnTo>
                    <a:pt x="171208" y="18910"/>
                  </a:lnTo>
                  <a:lnTo>
                    <a:pt x="171208" y="40459"/>
                  </a:lnTo>
                  <a:lnTo>
                    <a:pt x="168244" y="61206"/>
                  </a:lnTo>
                  <a:lnTo>
                    <a:pt x="167645" y="62621"/>
                  </a:lnTo>
                  <a:lnTo>
                    <a:pt x="174909" y="78720"/>
                  </a:lnTo>
                  <a:lnTo>
                    <a:pt x="187109" y="93562"/>
                  </a:lnTo>
                  <a:lnTo>
                    <a:pt x="202139" y="103787"/>
                  </a:lnTo>
                  <a:lnTo>
                    <a:pt x="209029" y="94112"/>
                  </a:lnTo>
                  <a:lnTo>
                    <a:pt x="195261" y="85357"/>
                  </a:lnTo>
                  <a:lnTo>
                    <a:pt x="183980" y="72563"/>
                  </a:lnTo>
                  <a:lnTo>
                    <a:pt x="176355" y="57129"/>
                  </a:lnTo>
                  <a:lnTo>
                    <a:pt x="173553" y="40459"/>
                  </a:lnTo>
                  <a:lnTo>
                    <a:pt x="173553" y="18910"/>
                  </a:lnTo>
                  <a:close/>
                </a:path>
                <a:path w="571500" h="133350">
                  <a:moveTo>
                    <a:pt x="171208" y="18910"/>
                  </a:moveTo>
                  <a:lnTo>
                    <a:pt x="163732" y="18910"/>
                  </a:lnTo>
                  <a:lnTo>
                    <a:pt x="163732" y="40459"/>
                  </a:lnTo>
                  <a:lnTo>
                    <a:pt x="166723" y="60579"/>
                  </a:lnTo>
                  <a:lnTo>
                    <a:pt x="167645" y="62621"/>
                  </a:lnTo>
                  <a:lnTo>
                    <a:pt x="168244" y="61206"/>
                  </a:lnTo>
                  <a:lnTo>
                    <a:pt x="171208" y="40459"/>
                  </a:lnTo>
                  <a:lnTo>
                    <a:pt x="171208" y="18910"/>
                  </a:lnTo>
                  <a:close/>
                </a:path>
                <a:path w="571500" h="133350">
                  <a:moveTo>
                    <a:pt x="204631" y="13486"/>
                  </a:moveTo>
                  <a:lnTo>
                    <a:pt x="130602" y="13486"/>
                  </a:lnTo>
                  <a:lnTo>
                    <a:pt x="130602" y="23747"/>
                  </a:lnTo>
                  <a:lnTo>
                    <a:pt x="161386" y="23747"/>
                  </a:lnTo>
                  <a:lnTo>
                    <a:pt x="161386" y="18910"/>
                  </a:lnTo>
                  <a:lnTo>
                    <a:pt x="204631" y="18910"/>
                  </a:lnTo>
                  <a:lnTo>
                    <a:pt x="204631" y="13486"/>
                  </a:lnTo>
                  <a:close/>
                </a:path>
                <a:path w="571500" h="133350">
                  <a:moveTo>
                    <a:pt x="204631" y="18910"/>
                  </a:moveTo>
                  <a:lnTo>
                    <a:pt x="173553" y="18910"/>
                  </a:lnTo>
                  <a:lnTo>
                    <a:pt x="173553" y="23747"/>
                  </a:lnTo>
                  <a:lnTo>
                    <a:pt x="204631" y="23747"/>
                  </a:lnTo>
                  <a:lnTo>
                    <a:pt x="204631" y="18910"/>
                  </a:lnTo>
                  <a:close/>
                </a:path>
                <a:path w="571500" h="133350">
                  <a:moveTo>
                    <a:pt x="234682" y="0"/>
                  </a:moveTo>
                  <a:lnTo>
                    <a:pt x="222515" y="0"/>
                  </a:lnTo>
                  <a:lnTo>
                    <a:pt x="222515" y="132519"/>
                  </a:lnTo>
                  <a:lnTo>
                    <a:pt x="234682" y="132519"/>
                  </a:lnTo>
                  <a:lnTo>
                    <a:pt x="234682" y="0"/>
                  </a:lnTo>
                  <a:close/>
                </a:path>
                <a:path w="571500" h="133350">
                  <a:moveTo>
                    <a:pt x="370122" y="0"/>
                  </a:moveTo>
                  <a:lnTo>
                    <a:pt x="357955" y="0"/>
                  </a:lnTo>
                  <a:lnTo>
                    <a:pt x="357955" y="71537"/>
                  </a:lnTo>
                  <a:lnTo>
                    <a:pt x="370122" y="71537"/>
                  </a:lnTo>
                  <a:lnTo>
                    <a:pt x="370122" y="40166"/>
                  </a:lnTo>
                  <a:lnTo>
                    <a:pt x="360887" y="40166"/>
                  </a:lnTo>
                  <a:lnTo>
                    <a:pt x="360887" y="30344"/>
                  </a:lnTo>
                  <a:lnTo>
                    <a:pt x="370122" y="30344"/>
                  </a:lnTo>
                  <a:lnTo>
                    <a:pt x="370122" y="0"/>
                  </a:lnTo>
                  <a:close/>
                </a:path>
                <a:path w="571500" h="133350">
                  <a:moveTo>
                    <a:pt x="327611" y="8209"/>
                  </a:moveTo>
                  <a:lnTo>
                    <a:pt x="267801" y="8209"/>
                  </a:lnTo>
                  <a:lnTo>
                    <a:pt x="267801" y="66259"/>
                  </a:lnTo>
                  <a:lnTo>
                    <a:pt x="277476" y="66259"/>
                  </a:lnTo>
                  <a:lnTo>
                    <a:pt x="294937" y="66168"/>
                  </a:lnTo>
                  <a:lnTo>
                    <a:pt x="309525" y="65746"/>
                  </a:lnTo>
                  <a:lnTo>
                    <a:pt x="322601" y="64775"/>
                  </a:lnTo>
                  <a:lnTo>
                    <a:pt x="335527" y="63034"/>
                  </a:lnTo>
                  <a:lnTo>
                    <a:pt x="335473" y="62594"/>
                  </a:lnTo>
                  <a:lnTo>
                    <a:pt x="279821" y="62594"/>
                  </a:lnTo>
                  <a:lnTo>
                    <a:pt x="279821" y="56584"/>
                  </a:lnTo>
                  <a:lnTo>
                    <a:pt x="277476" y="56584"/>
                  </a:lnTo>
                  <a:lnTo>
                    <a:pt x="279821" y="56569"/>
                  </a:lnTo>
                  <a:lnTo>
                    <a:pt x="279821" y="41339"/>
                  </a:lnTo>
                  <a:lnTo>
                    <a:pt x="276450" y="41339"/>
                  </a:lnTo>
                  <a:lnTo>
                    <a:pt x="276450" y="31957"/>
                  </a:lnTo>
                  <a:lnTo>
                    <a:pt x="279821" y="31957"/>
                  </a:lnTo>
                  <a:lnTo>
                    <a:pt x="279821" y="17884"/>
                  </a:lnTo>
                  <a:lnTo>
                    <a:pt x="327611" y="17884"/>
                  </a:lnTo>
                  <a:lnTo>
                    <a:pt x="327611" y="8209"/>
                  </a:lnTo>
                  <a:close/>
                </a:path>
                <a:path w="571500" h="133350">
                  <a:moveTo>
                    <a:pt x="334354" y="53359"/>
                  </a:moveTo>
                  <a:lnTo>
                    <a:pt x="321797" y="55038"/>
                  </a:lnTo>
                  <a:lnTo>
                    <a:pt x="308993" y="56016"/>
                  </a:lnTo>
                  <a:lnTo>
                    <a:pt x="294650" y="56472"/>
                  </a:lnTo>
                  <a:lnTo>
                    <a:pt x="279821" y="56569"/>
                  </a:lnTo>
                  <a:lnTo>
                    <a:pt x="279821" y="62594"/>
                  </a:lnTo>
                  <a:lnTo>
                    <a:pt x="335473" y="62594"/>
                  </a:lnTo>
                  <a:lnTo>
                    <a:pt x="334354" y="53359"/>
                  </a:lnTo>
                  <a:close/>
                </a:path>
                <a:path w="571500" h="133350">
                  <a:moveTo>
                    <a:pt x="279821" y="56569"/>
                  </a:moveTo>
                  <a:lnTo>
                    <a:pt x="277476" y="56584"/>
                  </a:lnTo>
                  <a:lnTo>
                    <a:pt x="279821" y="56584"/>
                  </a:lnTo>
                  <a:close/>
                </a:path>
                <a:path w="571500" h="133350">
                  <a:moveTo>
                    <a:pt x="279821" y="31957"/>
                  </a:moveTo>
                  <a:lnTo>
                    <a:pt x="276450" y="31957"/>
                  </a:lnTo>
                  <a:lnTo>
                    <a:pt x="276450" y="41339"/>
                  </a:lnTo>
                  <a:lnTo>
                    <a:pt x="279821" y="41339"/>
                  </a:lnTo>
                  <a:lnTo>
                    <a:pt x="279821" y="31957"/>
                  </a:lnTo>
                  <a:close/>
                </a:path>
                <a:path w="571500" h="133350">
                  <a:moveTo>
                    <a:pt x="323946" y="31957"/>
                  </a:moveTo>
                  <a:lnTo>
                    <a:pt x="279821" y="31957"/>
                  </a:lnTo>
                  <a:lnTo>
                    <a:pt x="279821" y="41339"/>
                  </a:lnTo>
                  <a:lnTo>
                    <a:pt x="323946" y="41339"/>
                  </a:lnTo>
                  <a:lnTo>
                    <a:pt x="323946" y="31957"/>
                  </a:lnTo>
                  <a:close/>
                </a:path>
                <a:path w="571500" h="133350">
                  <a:moveTo>
                    <a:pt x="357955" y="30344"/>
                  </a:moveTo>
                  <a:lnTo>
                    <a:pt x="333181" y="30344"/>
                  </a:lnTo>
                  <a:lnTo>
                    <a:pt x="333181" y="40166"/>
                  </a:lnTo>
                  <a:lnTo>
                    <a:pt x="357955" y="40166"/>
                  </a:lnTo>
                  <a:lnTo>
                    <a:pt x="357955" y="30344"/>
                  </a:lnTo>
                  <a:close/>
                </a:path>
                <a:path w="571500" h="133350">
                  <a:moveTo>
                    <a:pt x="370122" y="30344"/>
                  </a:moveTo>
                  <a:lnTo>
                    <a:pt x="360887" y="30344"/>
                  </a:lnTo>
                  <a:lnTo>
                    <a:pt x="360887" y="40166"/>
                  </a:lnTo>
                  <a:lnTo>
                    <a:pt x="370122" y="40166"/>
                  </a:lnTo>
                  <a:lnTo>
                    <a:pt x="370122" y="30344"/>
                  </a:lnTo>
                  <a:close/>
                </a:path>
                <a:path w="571500" h="133350">
                  <a:moveTo>
                    <a:pt x="370122" y="77547"/>
                  </a:moveTo>
                  <a:lnTo>
                    <a:pt x="284806" y="77547"/>
                  </a:lnTo>
                  <a:lnTo>
                    <a:pt x="284806" y="87075"/>
                  </a:lnTo>
                  <a:lnTo>
                    <a:pt x="358102" y="87075"/>
                  </a:lnTo>
                  <a:lnTo>
                    <a:pt x="358102" y="99243"/>
                  </a:lnTo>
                  <a:lnTo>
                    <a:pt x="285099" y="99243"/>
                  </a:lnTo>
                  <a:lnTo>
                    <a:pt x="285099" y="131053"/>
                  </a:lnTo>
                  <a:lnTo>
                    <a:pt x="374960" y="131053"/>
                  </a:lnTo>
                  <a:lnTo>
                    <a:pt x="374960" y="127681"/>
                  </a:lnTo>
                  <a:lnTo>
                    <a:pt x="296973" y="127681"/>
                  </a:lnTo>
                  <a:lnTo>
                    <a:pt x="296973" y="108331"/>
                  </a:lnTo>
                  <a:lnTo>
                    <a:pt x="370122" y="108331"/>
                  </a:lnTo>
                  <a:lnTo>
                    <a:pt x="370122" y="77547"/>
                  </a:lnTo>
                  <a:close/>
                </a:path>
                <a:path w="571500" h="133350">
                  <a:moveTo>
                    <a:pt x="374960" y="121525"/>
                  </a:moveTo>
                  <a:lnTo>
                    <a:pt x="296973" y="121525"/>
                  </a:lnTo>
                  <a:lnTo>
                    <a:pt x="296973" y="127681"/>
                  </a:lnTo>
                  <a:lnTo>
                    <a:pt x="374960" y="127681"/>
                  </a:lnTo>
                  <a:lnTo>
                    <a:pt x="374960" y="121525"/>
                  </a:lnTo>
                  <a:close/>
                </a:path>
                <a:path w="571500" h="133350">
                  <a:moveTo>
                    <a:pt x="444917" y="16867"/>
                  </a:moveTo>
                  <a:lnTo>
                    <a:pt x="433608" y="16867"/>
                  </a:lnTo>
                  <a:lnTo>
                    <a:pt x="390088" y="130032"/>
                  </a:lnTo>
                  <a:lnTo>
                    <a:pt x="401469" y="130032"/>
                  </a:lnTo>
                  <a:lnTo>
                    <a:pt x="444917" y="16867"/>
                  </a:lnTo>
                  <a:close/>
                </a:path>
                <a:path w="571500" h="133350">
                  <a:moveTo>
                    <a:pt x="476197" y="16867"/>
                  </a:moveTo>
                  <a:lnTo>
                    <a:pt x="462382" y="16867"/>
                  </a:lnTo>
                  <a:lnTo>
                    <a:pt x="462382" y="121085"/>
                  </a:lnTo>
                  <a:lnTo>
                    <a:pt x="476197" y="121085"/>
                  </a:lnTo>
                  <a:lnTo>
                    <a:pt x="476197" y="16867"/>
                  </a:lnTo>
                  <a:close/>
                </a:path>
                <a:path w="571500" h="133350">
                  <a:moveTo>
                    <a:pt x="537683" y="16867"/>
                  </a:moveTo>
                  <a:lnTo>
                    <a:pt x="524083" y="16867"/>
                  </a:lnTo>
                  <a:lnTo>
                    <a:pt x="524083" y="121085"/>
                  </a:lnTo>
                  <a:lnTo>
                    <a:pt x="537683" y="121085"/>
                  </a:lnTo>
                  <a:lnTo>
                    <a:pt x="537683" y="16867"/>
                  </a:lnTo>
                  <a:close/>
                </a:path>
                <a:path w="571500" h="133350">
                  <a:moveTo>
                    <a:pt x="524083" y="16867"/>
                  </a:moveTo>
                  <a:lnTo>
                    <a:pt x="490656" y="16867"/>
                  </a:lnTo>
                  <a:lnTo>
                    <a:pt x="490656" y="28176"/>
                  </a:lnTo>
                  <a:lnTo>
                    <a:pt x="524083" y="28176"/>
                  </a:lnTo>
                  <a:lnTo>
                    <a:pt x="524083" y="16867"/>
                  </a:lnTo>
                  <a:close/>
                </a:path>
                <a:path w="571500" h="133350">
                  <a:moveTo>
                    <a:pt x="571181" y="16867"/>
                  </a:moveTo>
                  <a:lnTo>
                    <a:pt x="537683" y="16867"/>
                  </a:lnTo>
                  <a:lnTo>
                    <a:pt x="537683" y="28176"/>
                  </a:lnTo>
                  <a:lnTo>
                    <a:pt x="571181" y="28176"/>
                  </a:lnTo>
                  <a:lnTo>
                    <a:pt x="571181" y="16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1913" y="8292941"/>
              <a:ext cx="209417" cy="20941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135816" y="8177761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507807" y="282713"/>
                  </a:move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22452" y="8327027"/>
              <a:ext cx="257175" cy="132715"/>
            </a:xfrm>
            <a:custGeom>
              <a:avLst/>
              <a:gdLst/>
              <a:ahLst/>
              <a:cxnLst/>
              <a:rect l="l" t="t" r="r" b="b"/>
              <a:pathLst>
                <a:path w="257175" h="132715">
                  <a:moveTo>
                    <a:pt x="107012" y="0"/>
                  </a:moveTo>
                  <a:lnTo>
                    <a:pt x="94845" y="0"/>
                  </a:lnTo>
                  <a:lnTo>
                    <a:pt x="94845" y="132519"/>
                  </a:lnTo>
                  <a:lnTo>
                    <a:pt x="107012" y="132519"/>
                  </a:lnTo>
                  <a:lnTo>
                    <a:pt x="107012" y="0"/>
                  </a:lnTo>
                  <a:close/>
                </a:path>
                <a:path w="257175" h="132715">
                  <a:moveTo>
                    <a:pt x="61275" y="14219"/>
                  </a:moveTo>
                  <a:lnTo>
                    <a:pt x="55998" y="14219"/>
                  </a:lnTo>
                  <a:lnTo>
                    <a:pt x="55998" y="16271"/>
                  </a:lnTo>
                  <a:lnTo>
                    <a:pt x="52628" y="41297"/>
                  </a:lnTo>
                  <a:lnTo>
                    <a:pt x="42346" y="63437"/>
                  </a:lnTo>
                  <a:lnTo>
                    <a:pt x="24890" y="82444"/>
                  </a:lnTo>
                  <a:lnTo>
                    <a:pt x="0" y="98070"/>
                  </a:lnTo>
                  <a:lnTo>
                    <a:pt x="6450" y="107892"/>
                  </a:lnTo>
                  <a:lnTo>
                    <a:pt x="34746" y="89503"/>
                  </a:lnTo>
                  <a:lnTo>
                    <a:pt x="53836" y="67322"/>
                  </a:lnTo>
                  <a:lnTo>
                    <a:pt x="64624" y="42007"/>
                  </a:lnTo>
                  <a:lnTo>
                    <a:pt x="66801" y="24187"/>
                  </a:lnTo>
                  <a:lnTo>
                    <a:pt x="61275" y="24187"/>
                  </a:lnTo>
                  <a:lnTo>
                    <a:pt x="61275" y="14219"/>
                  </a:lnTo>
                  <a:close/>
                </a:path>
                <a:path w="257175" h="132715">
                  <a:moveTo>
                    <a:pt x="55998" y="14219"/>
                  </a:moveTo>
                  <a:lnTo>
                    <a:pt x="6010" y="14219"/>
                  </a:lnTo>
                  <a:lnTo>
                    <a:pt x="6010" y="24187"/>
                  </a:lnTo>
                  <a:lnTo>
                    <a:pt x="54932" y="24187"/>
                  </a:lnTo>
                  <a:lnTo>
                    <a:pt x="55998" y="16271"/>
                  </a:lnTo>
                  <a:lnTo>
                    <a:pt x="55998" y="14219"/>
                  </a:lnTo>
                  <a:close/>
                </a:path>
                <a:path w="257175" h="132715">
                  <a:moveTo>
                    <a:pt x="68018" y="14219"/>
                  </a:moveTo>
                  <a:lnTo>
                    <a:pt x="61275" y="14219"/>
                  </a:lnTo>
                  <a:lnTo>
                    <a:pt x="61275" y="24187"/>
                  </a:lnTo>
                  <a:lnTo>
                    <a:pt x="66801" y="24187"/>
                  </a:lnTo>
                  <a:lnTo>
                    <a:pt x="68018" y="14219"/>
                  </a:lnTo>
                  <a:close/>
                </a:path>
                <a:path w="257175" h="132715">
                  <a:moveTo>
                    <a:pt x="200526" y="12020"/>
                  </a:moveTo>
                  <a:lnTo>
                    <a:pt x="138811" y="12020"/>
                  </a:lnTo>
                  <a:lnTo>
                    <a:pt x="138811" y="100708"/>
                  </a:lnTo>
                  <a:lnTo>
                    <a:pt x="149219" y="100708"/>
                  </a:lnTo>
                  <a:lnTo>
                    <a:pt x="166565" y="100539"/>
                  </a:lnTo>
                  <a:lnTo>
                    <a:pt x="182111" y="99902"/>
                  </a:lnTo>
                  <a:lnTo>
                    <a:pt x="196859" y="98606"/>
                  </a:lnTo>
                  <a:lnTo>
                    <a:pt x="211814" y="96457"/>
                  </a:lnTo>
                  <a:lnTo>
                    <a:pt x="211504" y="94112"/>
                  </a:lnTo>
                  <a:lnTo>
                    <a:pt x="150978" y="94112"/>
                  </a:lnTo>
                  <a:lnTo>
                    <a:pt x="150978" y="90594"/>
                  </a:lnTo>
                  <a:lnTo>
                    <a:pt x="149219" y="90594"/>
                  </a:lnTo>
                  <a:lnTo>
                    <a:pt x="150978" y="90579"/>
                  </a:lnTo>
                  <a:lnTo>
                    <a:pt x="150978" y="58930"/>
                  </a:lnTo>
                  <a:lnTo>
                    <a:pt x="147900" y="58930"/>
                  </a:lnTo>
                  <a:lnTo>
                    <a:pt x="147900" y="49108"/>
                  </a:lnTo>
                  <a:lnTo>
                    <a:pt x="150978" y="49108"/>
                  </a:lnTo>
                  <a:lnTo>
                    <a:pt x="150978" y="22135"/>
                  </a:lnTo>
                  <a:lnTo>
                    <a:pt x="200526" y="22135"/>
                  </a:lnTo>
                  <a:lnTo>
                    <a:pt x="200526" y="12020"/>
                  </a:lnTo>
                  <a:close/>
                </a:path>
                <a:path w="257175" h="132715">
                  <a:moveTo>
                    <a:pt x="210495" y="86489"/>
                  </a:moveTo>
                  <a:lnTo>
                    <a:pt x="195952" y="88615"/>
                  </a:lnTo>
                  <a:lnTo>
                    <a:pt x="181561" y="89861"/>
                  </a:lnTo>
                  <a:lnTo>
                    <a:pt x="166318" y="90447"/>
                  </a:lnTo>
                  <a:lnTo>
                    <a:pt x="150978" y="90579"/>
                  </a:lnTo>
                  <a:lnTo>
                    <a:pt x="150978" y="94112"/>
                  </a:lnTo>
                  <a:lnTo>
                    <a:pt x="211504" y="94112"/>
                  </a:lnTo>
                  <a:lnTo>
                    <a:pt x="210495" y="86489"/>
                  </a:lnTo>
                  <a:close/>
                </a:path>
                <a:path w="257175" h="132715">
                  <a:moveTo>
                    <a:pt x="150978" y="90579"/>
                  </a:moveTo>
                  <a:lnTo>
                    <a:pt x="149219" y="90594"/>
                  </a:lnTo>
                  <a:lnTo>
                    <a:pt x="150978" y="90594"/>
                  </a:lnTo>
                  <a:close/>
                </a:path>
                <a:path w="257175" h="132715">
                  <a:moveTo>
                    <a:pt x="150978" y="49108"/>
                  </a:moveTo>
                  <a:lnTo>
                    <a:pt x="147900" y="49108"/>
                  </a:lnTo>
                  <a:lnTo>
                    <a:pt x="147900" y="58930"/>
                  </a:lnTo>
                  <a:lnTo>
                    <a:pt x="150978" y="58930"/>
                  </a:lnTo>
                  <a:lnTo>
                    <a:pt x="150978" y="49108"/>
                  </a:lnTo>
                  <a:close/>
                </a:path>
                <a:path w="257175" h="132715">
                  <a:moveTo>
                    <a:pt x="197595" y="49108"/>
                  </a:moveTo>
                  <a:lnTo>
                    <a:pt x="150978" y="49108"/>
                  </a:lnTo>
                  <a:lnTo>
                    <a:pt x="150978" y="58930"/>
                  </a:lnTo>
                  <a:lnTo>
                    <a:pt x="197595" y="58930"/>
                  </a:lnTo>
                  <a:lnTo>
                    <a:pt x="197595" y="49108"/>
                  </a:lnTo>
                  <a:close/>
                </a:path>
                <a:path w="257175" h="132715">
                  <a:moveTo>
                    <a:pt x="235122" y="0"/>
                  </a:moveTo>
                  <a:lnTo>
                    <a:pt x="222808" y="0"/>
                  </a:lnTo>
                  <a:lnTo>
                    <a:pt x="222808" y="132519"/>
                  </a:lnTo>
                  <a:lnTo>
                    <a:pt x="235122" y="132519"/>
                  </a:lnTo>
                  <a:lnTo>
                    <a:pt x="235122" y="63474"/>
                  </a:lnTo>
                  <a:lnTo>
                    <a:pt x="232190" y="63474"/>
                  </a:lnTo>
                  <a:lnTo>
                    <a:pt x="232190" y="53213"/>
                  </a:lnTo>
                  <a:lnTo>
                    <a:pt x="235122" y="53213"/>
                  </a:lnTo>
                  <a:lnTo>
                    <a:pt x="235122" y="0"/>
                  </a:lnTo>
                  <a:close/>
                </a:path>
                <a:path w="257175" h="132715">
                  <a:moveTo>
                    <a:pt x="235122" y="53213"/>
                  </a:moveTo>
                  <a:lnTo>
                    <a:pt x="232190" y="53213"/>
                  </a:lnTo>
                  <a:lnTo>
                    <a:pt x="232190" y="63474"/>
                  </a:lnTo>
                  <a:lnTo>
                    <a:pt x="235122" y="63474"/>
                  </a:lnTo>
                  <a:lnTo>
                    <a:pt x="235122" y="53213"/>
                  </a:lnTo>
                  <a:close/>
                </a:path>
                <a:path w="257175" h="132715">
                  <a:moveTo>
                    <a:pt x="256818" y="53213"/>
                  </a:moveTo>
                  <a:lnTo>
                    <a:pt x="235122" y="53213"/>
                  </a:lnTo>
                  <a:lnTo>
                    <a:pt x="235122" y="63474"/>
                  </a:lnTo>
                  <a:lnTo>
                    <a:pt x="256818" y="63474"/>
                  </a:lnTo>
                  <a:lnTo>
                    <a:pt x="256818" y="53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725" y="8292941"/>
              <a:ext cx="209417" cy="2094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4824" y="7539037"/>
              <a:ext cx="3361154" cy="52720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366237" y="7574110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80893" y="7721021"/>
              <a:ext cx="585470" cy="133350"/>
            </a:xfrm>
            <a:custGeom>
              <a:avLst/>
              <a:gdLst/>
              <a:ahLst/>
              <a:cxnLst/>
              <a:rect l="l" t="t" r="r" b="b"/>
              <a:pathLst>
                <a:path w="585470" h="133350">
                  <a:moveTo>
                    <a:pt x="53652" y="106279"/>
                  </a:moveTo>
                  <a:lnTo>
                    <a:pt x="0" y="106279"/>
                  </a:lnTo>
                  <a:lnTo>
                    <a:pt x="0" y="116540"/>
                  </a:lnTo>
                  <a:lnTo>
                    <a:pt x="120059" y="116540"/>
                  </a:lnTo>
                  <a:lnTo>
                    <a:pt x="120059" y="110384"/>
                  </a:lnTo>
                  <a:lnTo>
                    <a:pt x="53652" y="110384"/>
                  </a:lnTo>
                  <a:lnTo>
                    <a:pt x="53652" y="106279"/>
                  </a:lnTo>
                  <a:close/>
                </a:path>
                <a:path w="585470" h="133350">
                  <a:moveTo>
                    <a:pt x="65819" y="66699"/>
                  </a:moveTo>
                  <a:lnTo>
                    <a:pt x="53652" y="66699"/>
                  </a:lnTo>
                  <a:lnTo>
                    <a:pt x="53652" y="110384"/>
                  </a:lnTo>
                  <a:lnTo>
                    <a:pt x="65819" y="110384"/>
                  </a:lnTo>
                  <a:lnTo>
                    <a:pt x="65819" y="66699"/>
                  </a:lnTo>
                  <a:close/>
                </a:path>
                <a:path w="585470" h="133350">
                  <a:moveTo>
                    <a:pt x="120059" y="106279"/>
                  </a:moveTo>
                  <a:lnTo>
                    <a:pt x="65819" y="106279"/>
                  </a:lnTo>
                  <a:lnTo>
                    <a:pt x="65819" y="110384"/>
                  </a:lnTo>
                  <a:lnTo>
                    <a:pt x="120059" y="110384"/>
                  </a:lnTo>
                  <a:lnTo>
                    <a:pt x="120059" y="106279"/>
                  </a:lnTo>
                  <a:close/>
                </a:path>
                <a:path w="585470" h="133350">
                  <a:moveTo>
                    <a:pt x="104813" y="11141"/>
                  </a:moveTo>
                  <a:lnTo>
                    <a:pt x="15099" y="11141"/>
                  </a:lnTo>
                  <a:lnTo>
                    <a:pt x="15099" y="72416"/>
                  </a:lnTo>
                  <a:lnTo>
                    <a:pt x="53652" y="72416"/>
                  </a:lnTo>
                  <a:lnTo>
                    <a:pt x="53652" y="66846"/>
                  </a:lnTo>
                  <a:lnTo>
                    <a:pt x="27266" y="66846"/>
                  </a:lnTo>
                  <a:lnTo>
                    <a:pt x="27266" y="21109"/>
                  </a:lnTo>
                  <a:lnTo>
                    <a:pt x="104813" y="21109"/>
                  </a:lnTo>
                  <a:lnTo>
                    <a:pt x="104813" y="11141"/>
                  </a:lnTo>
                  <a:close/>
                </a:path>
                <a:path w="585470" h="133350">
                  <a:moveTo>
                    <a:pt x="106132" y="66699"/>
                  </a:moveTo>
                  <a:lnTo>
                    <a:pt x="65819" y="66699"/>
                  </a:lnTo>
                  <a:lnTo>
                    <a:pt x="65819" y="72416"/>
                  </a:lnTo>
                  <a:lnTo>
                    <a:pt x="106132" y="72416"/>
                  </a:lnTo>
                  <a:lnTo>
                    <a:pt x="106132" y="66699"/>
                  </a:lnTo>
                  <a:close/>
                </a:path>
                <a:path w="585470" h="133350">
                  <a:moveTo>
                    <a:pt x="106132" y="62448"/>
                  </a:moveTo>
                  <a:lnTo>
                    <a:pt x="27266" y="62448"/>
                  </a:lnTo>
                  <a:lnTo>
                    <a:pt x="27266" y="66846"/>
                  </a:lnTo>
                  <a:lnTo>
                    <a:pt x="53652" y="66846"/>
                  </a:lnTo>
                  <a:lnTo>
                    <a:pt x="53652" y="66699"/>
                  </a:lnTo>
                  <a:lnTo>
                    <a:pt x="106132" y="66699"/>
                  </a:lnTo>
                  <a:lnTo>
                    <a:pt x="106132" y="62448"/>
                  </a:lnTo>
                  <a:close/>
                </a:path>
                <a:path w="585470" h="133350">
                  <a:moveTo>
                    <a:pt x="243918" y="439"/>
                  </a:moveTo>
                  <a:lnTo>
                    <a:pt x="231897" y="439"/>
                  </a:lnTo>
                  <a:lnTo>
                    <a:pt x="231897" y="133252"/>
                  </a:lnTo>
                  <a:lnTo>
                    <a:pt x="243918" y="133252"/>
                  </a:lnTo>
                  <a:lnTo>
                    <a:pt x="243918" y="60982"/>
                  </a:lnTo>
                  <a:lnTo>
                    <a:pt x="237175" y="60982"/>
                  </a:lnTo>
                  <a:lnTo>
                    <a:pt x="237175" y="51014"/>
                  </a:lnTo>
                  <a:lnTo>
                    <a:pt x="243918" y="51014"/>
                  </a:lnTo>
                  <a:lnTo>
                    <a:pt x="243918" y="439"/>
                  </a:lnTo>
                  <a:close/>
                </a:path>
                <a:path w="585470" h="133350">
                  <a:moveTo>
                    <a:pt x="170182" y="10701"/>
                  </a:moveTo>
                  <a:lnTo>
                    <a:pt x="156865" y="13958"/>
                  </a:lnTo>
                  <a:lnTo>
                    <a:pt x="146434" y="23234"/>
                  </a:lnTo>
                  <a:lnTo>
                    <a:pt x="139631" y="37788"/>
                  </a:lnTo>
                  <a:lnTo>
                    <a:pt x="137199" y="56877"/>
                  </a:lnTo>
                  <a:lnTo>
                    <a:pt x="139631" y="76051"/>
                  </a:lnTo>
                  <a:lnTo>
                    <a:pt x="146434" y="90649"/>
                  </a:lnTo>
                  <a:lnTo>
                    <a:pt x="156865" y="99941"/>
                  </a:lnTo>
                  <a:lnTo>
                    <a:pt x="170182" y="103201"/>
                  </a:lnTo>
                  <a:lnTo>
                    <a:pt x="183437" y="99941"/>
                  </a:lnTo>
                  <a:lnTo>
                    <a:pt x="191796" y="92499"/>
                  </a:lnTo>
                  <a:lnTo>
                    <a:pt x="170182" y="92499"/>
                  </a:lnTo>
                  <a:lnTo>
                    <a:pt x="161457" y="89964"/>
                  </a:lnTo>
                  <a:lnTo>
                    <a:pt x="154698" y="82769"/>
                  </a:lnTo>
                  <a:lnTo>
                    <a:pt x="150330" y="71534"/>
                  </a:lnTo>
                  <a:lnTo>
                    <a:pt x="148779" y="56877"/>
                  </a:lnTo>
                  <a:lnTo>
                    <a:pt x="150330" y="42351"/>
                  </a:lnTo>
                  <a:lnTo>
                    <a:pt x="154698" y="31260"/>
                  </a:lnTo>
                  <a:lnTo>
                    <a:pt x="161457" y="24183"/>
                  </a:lnTo>
                  <a:lnTo>
                    <a:pt x="170182" y="21695"/>
                  </a:lnTo>
                  <a:lnTo>
                    <a:pt x="192143" y="21695"/>
                  </a:lnTo>
                  <a:lnTo>
                    <a:pt x="183437" y="13958"/>
                  </a:lnTo>
                  <a:lnTo>
                    <a:pt x="170182" y="10701"/>
                  </a:lnTo>
                  <a:close/>
                </a:path>
                <a:path w="585470" h="133350">
                  <a:moveTo>
                    <a:pt x="192143" y="21695"/>
                  </a:moveTo>
                  <a:lnTo>
                    <a:pt x="170182" y="21695"/>
                  </a:lnTo>
                  <a:lnTo>
                    <a:pt x="178906" y="24183"/>
                  </a:lnTo>
                  <a:lnTo>
                    <a:pt x="185666" y="31260"/>
                  </a:lnTo>
                  <a:lnTo>
                    <a:pt x="190034" y="42351"/>
                  </a:lnTo>
                  <a:lnTo>
                    <a:pt x="191584" y="56877"/>
                  </a:lnTo>
                  <a:lnTo>
                    <a:pt x="190034" y="71534"/>
                  </a:lnTo>
                  <a:lnTo>
                    <a:pt x="185666" y="82769"/>
                  </a:lnTo>
                  <a:lnTo>
                    <a:pt x="178906" y="89964"/>
                  </a:lnTo>
                  <a:lnTo>
                    <a:pt x="170182" y="92499"/>
                  </a:lnTo>
                  <a:lnTo>
                    <a:pt x="191796" y="92499"/>
                  </a:lnTo>
                  <a:lnTo>
                    <a:pt x="193875" y="90649"/>
                  </a:lnTo>
                  <a:lnTo>
                    <a:pt x="200712" y="76051"/>
                  </a:lnTo>
                  <a:lnTo>
                    <a:pt x="202640" y="60982"/>
                  </a:lnTo>
                  <a:lnTo>
                    <a:pt x="199207" y="60982"/>
                  </a:lnTo>
                  <a:lnTo>
                    <a:pt x="199207" y="51014"/>
                  </a:lnTo>
                  <a:lnTo>
                    <a:pt x="202412" y="51014"/>
                  </a:lnTo>
                  <a:lnTo>
                    <a:pt x="200712" y="37788"/>
                  </a:lnTo>
                  <a:lnTo>
                    <a:pt x="193875" y="23234"/>
                  </a:lnTo>
                  <a:lnTo>
                    <a:pt x="192143" y="21695"/>
                  </a:lnTo>
                  <a:close/>
                </a:path>
                <a:path w="585470" h="133350">
                  <a:moveTo>
                    <a:pt x="202412" y="51014"/>
                  </a:moveTo>
                  <a:lnTo>
                    <a:pt x="199207" y="51014"/>
                  </a:lnTo>
                  <a:lnTo>
                    <a:pt x="199207" y="60982"/>
                  </a:lnTo>
                  <a:lnTo>
                    <a:pt x="202640" y="60982"/>
                  </a:lnTo>
                  <a:lnTo>
                    <a:pt x="203165" y="56877"/>
                  </a:lnTo>
                  <a:lnTo>
                    <a:pt x="202412" y="51014"/>
                  </a:lnTo>
                  <a:close/>
                </a:path>
                <a:path w="585470" h="133350">
                  <a:moveTo>
                    <a:pt x="231897" y="51014"/>
                  </a:moveTo>
                  <a:lnTo>
                    <a:pt x="202412" y="51014"/>
                  </a:lnTo>
                  <a:lnTo>
                    <a:pt x="203165" y="56877"/>
                  </a:lnTo>
                  <a:lnTo>
                    <a:pt x="202640" y="60982"/>
                  </a:lnTo>
                  <a:lnTo>
                    <a:pt x="231897" y="60982"/>
                  </a:lnTo>
                  <a:lnTo>
                    <a:pt x="231897" y="51014"/>
                  </a:lnTo>
                  <a:close/>
                </a:path>
                <a:path w="585470" h="133350">
                  <a:moveTo>
                    <a:pt x="243918" y="51014"/>
                  </a:moveTo>
                  <a:lnTo>
                    <a:pt x="237175" y="51014"/>
                  </a:lnTo>
                  <a:lnTo>
                    <a:pt x="237175" y="60982"/>
                  </a:lnTo>
                  <a:lnTo>
                    <a:pt x="243918" y="60982"/>
                  </a:lnTo>
                  <a:lnTo>
                    <a:pt x="243918" y="51014"/>
                  </a:lnTo>
                  <a:close/>
                </a:path>
                <a:path w="585470" h="133350">
                  <a:moveTo>
                    <a:pt x="318566" y="17453"/>
                  </a:moveTo>
                  <a:lnTo>
                    <a:pt x="307257" y="17453"/>
                  </a:lnTo>
                  <a:lnTo>
                    <a:pt x="263737" y="130618"/>
                  </a:lnTo>
                  <a:lnTo>
                    <a:pt x="275118" y="130618"/>
                  </a:lnTo>
                  <a:lnTo>
                    <a:pt x="318566" y="17453"/>
                  </a:lnTo>
                  <a:close/>
                </a:path>
                <a:path w="585470" h="133350">
                  <a:moveTo>
                    <a:pt x="365444" y="23454"/>
                  </a:moveTo>
                  <a:lnTo>
                    <a:pt x="363245" y="23454"/>
                  </a:lnTo>
                  <a:lnTo>
                    <a:pt x="363245" y="29171"/>
                  </a:lnTo>
                  <a:lnTo>
                    <a:pt x="360877" y="41996"/>
                  </a:lnTo>
                  <a:lnTo>
                    <a:pt x="354193" y="53377"/>
                  </a:lnTo>
                  <a:lnTo>
                    <a:pt x="343826" y="62588"/>
                  </a:lnTo>
                  <a:lnTo>
                    <a:pt x="330408" y="68898"/>
                  </a:lnTo>
                  <a:lnTo>
                    <a:pt x="336272" y="78426"/>
                  </a:lnTo>
                  <a:lnTo>
                    <a:pt x="351383" y="70875"/>
                  </a:lnTo>
                  <a:lnTo>
                    <a:pt x="363044" y="59681"/>
                  </a:lnTo>
                  <a:lnTo>
                    <a:pt x="369664" y="47221"/>
                  </a:lnTo>
                  <a:lnTo>
                    <a:pt x="368058" y="44360"/>
                  </a:lnTo>
                  <a:lnTo>
                    <a:pt x="365444" y="29171"/>
                  </a:lnTo>
                  <a:lnTo>
                    <a:pt x="365444" y="23454"/>
                  </a:lnTo>
                  <a:close/>
                </a:path>
                <a:path w="585470" h="133350">
                  <a:moveTo>
                    <a:pt x="375412" y="23454"/>
                  </a:moveTo>
                  <a:lnTo>
                    <a:pt x="373213" y="23454"/>
                  </a:lnTo>
                  <a:lnTo>
                    <a:pt x="373213" y="29171"/>
                  </a:lnTo>
                  <a:lnTo>
                    <a:pt x="370554" y="45546"/>
                  </a:lnTo>
                  <a:lnTo>
                    <a:pt x="369664" y="47221"/>
                  </a:lnTo>
                  <a:lnTo>
                    <a:pt x="375467" y="57555"/>
                  </a:lnTo>
                  <a:lnTo>
                    <a:pt x="387027" y="68030"/>
                  </a:lnTo>
                  <a:lnTo>
                    <a:pt x="402092" y="75055"/>
                  </a:lnTo>
                  <a:lnTo>
                    <a:pt x="407809" y="65526"/>
                  </a:lnTo>
                  <a:lnTo>
                    <a:pt x="394522" y="59681"/>
                  </a:lnTo>
                  <a:lnTo>
                    <a:pt x="384299" y="51197"/>
                  </a:lnTo>
                  <a:lnTo>
                    <a:pt x="377733" y="40789"/>
                  </a:lnTo>
                  <a:lnTo>
                    <a:pt x="375412" y="29171"/>
                  </a:lnTo>
                  <a:lnTo>
                    <a:pt x="375412" y="23454"/>
                  </a:lnTo>
                  <a:close/>
                </a:path>
                <a:path w="585470" h="133350">
                  <a:moveTo>
                    <a:pt x="373213" y="23454"/>
                  </a:moveTo>
                  <a:lnTo>
                    <a:pt x="365444" y="23454"/>
                  </a:lnTo>
                  <a:lnTo>
                    <a:pt x="365444" y="29171"/>
                  </a:lnTo>
                  <a:lnTo>
                    <a:pt x="368058" y="44360"/>
                  </a:lnTo>
                  <a:lnTo>
                    <a:pt x="369664" y="47221"/>
                  </a:lnTo>
                  <a:lnTo>
                    <a:pt x="370554" y="45546"/>
                  </a:lnTo>
                  <a:lnTo>
                    <a:pt x="373213" y="29171"/>
                  </a:lnTo>
                  <a:lnTo>
                    <a:pt x="373213" y="23454"/>
                  </a:lnTo>
                  <a:close/>
                </a:path>
                <a:path w="585470" h="133350">
                  <a:moveTo>
                    <a:pt x="363245" y="16564"/>
                  </a:moveTo>
                  <a:lnTo>
                    <a:pt x="333927" y="16564"/>
                  </a:lnTo>
                  <a:lnTo>
                    <a:pt x="333927" y="26386"/>
                  </a:lnTo>
                  <a:lnTo>
                    <a:pt x="363245" y="26386"/>
                  </a:lnTo>
                  <a:lnTo>
                    <a:pt x="363245" y="23454"/>
                  </a:lnTo>
                  <a:lnTo>
                    <a:pt x="404584" y="23454"/>
                  </a:lnTo>
                  <a:lnTo>
                    <a:pt x="404584" y="20083"/>
                  </a:lnTo>
                  <a:lnTo>
                    <a:pt x="363245" y="20083"/>
                  </a:lnTo>
                  <a:lnTo>
                    <a:pt x="363245" y="16564"/>
                  </a:lnTo>
                  <a:close/>
                </a:path>
                <a:path w="585470" h="133350">
                  <a:moveTo>
                    <a:pt x="404584" y="23454"/>
                  </a:moveTo>
                  <a:lnTo>
                    <a:pt x="375412" y="23454"/>
                  </a:lnTo>
                  <a:lnTo>
                    <a:pt x="375412" y="26386"/>
                  </a:lnTo>
                  <a:lnTo>
                    <a:pt x="404584" y="26386"/>
                  </a:lnTo>
                  <a:lnTo>
                    <a:pt x="404584" y="23454"/>
                  </a:lnTo>
                  <a:close/>
                </a:path>
                <a:path w="585470" h="133350">
                  <a:moveTo>
                    <a:pt x="375412" y="0"/>
                  </a:moveTo>
                  <a:lnTo>
                    <a:pt x="363245" y="0"/>
                  </a:lnTo>
                  <a:lnTo>
                    <a:pt x="363245" y="20083"/>
                  </a:lnTo>
                  <a:lnTo>
                    <a:pt x="375412" y="20083"/>
                  </a:lnTo>
                  <a:lnTo>
                    <a:pt x="375412" y="0"/>
                  </a:lnTo>
                  <a:close/>
                </a:path>
                <a:path w="585470" h="133350">
                  <a:moveTo>
                    <a:pt x="404584" y="16564"/>
                  </a:moveTo>
                  <a:lnTo>
                    <a:pt x="375412" y="16564"/>
                  </a:lnTo>
                  <a:lnTo>
                    <a:pt x="375412" y="20083"/>
                  </a:lnTo>
                  <a:lnTo>
                    <a:pt x="404584" y="20083"/>
                  </a:lnTo>
                  <a:lnTo>
                    <a:pt x="404584" y="16564"/>
                  </a:lnTo>
                  <a:close/>
                </a:path>
                <a:path w="585470" h="133350">
                  <a:moveTo>
                    <a:pt x="433023" y="586"/>
                  </a:moveTo>
                  <a:lnTo>
                    <a:pt x="420856" y="586"/>
                  </a:lnTo>
                  <a:lnTo>
                    <a:pt x="420856" y="81798"/>
                  </a:lnTo>
                  <a:lnTo>
                    <a:pt x="433023" y="81798"/>
                  </a:lnTo>
                  <a:lnTo>
                    <a:pt x="433023" y="45003"/>
                  </a:lnTo>
                  <a:lnTo>
                    <a:pt x="429652" y="45003"/>
                  </a:lnTo>
                  <a:lnTo>
                    <a:pt x="429652" y="34742"/>
                  </a:lnTo>
                  <a:lnTo>
                    <a:pt x="433023" y="34742"/>
                  </a:lnTo>
                  <a:lnTo>
                    <a:pt x="433023" y="586"/>
                  </a:lnTo>
                  <a:close/>
                </a:path>
                <a:path w="585470" h="133350">
                  <a:moveTo>
                    <a:pt x="433023" y="34742"/>
                  </a:moveTo>
                  <a:lnTo>
                    <a:pt x="429652" y="34742"/>
                  </a:lnTo>
                  <a:lnTo>
                    <a:pt x="429652" y="45003"/>
                  </a:lnTo>
                  <a:lnTo>
                    <a:pt x="433023" y="45003"/>
                  </a:lnTo>
                  <a:lnTo>
                    <a:pt x="433023" y="34742"/>
                  </a:lnTo>
                  <a:close/>
                </a:path>
                <a:path w="585470" h="133350">
                  <a:moveTo>
                    <a:pt x="452667" y="34742"/>
                  </a:moveTo>
                  <a:lnTo>
                    <a:pt x="433023" y="34742"/>
                  </a:lnTo>
                  <a:lnTo>
                    <a:pt x="433023" y="45003"/>
                  </a:lnTo>
                  <a:lnTo>
                    <a:pt x="452667" y="45003"/>
                  </a:lnTo>
                  <a:lnTo>
                    <a:pt x="452667" y="34742"/>
                  </a:lnTo>
                  <a:close/>
                </a:path>
                <a:path w="585470" h="133350">
                  <a:moveTo>
                    <a:pt x="390805" y="85023"/>
                  </a:moveTo>
                  <a:lnTo>
                    <a:pt x="372561" y="86633"/>
                  </a:lnTo>
                  <a:lnTo>
                    <a:pt x="358866" y="91308"/>
                  </a:lnTo>
                  <a:lnTo>
                    <a:pt x="350256" y="98814"/>
                  </a:lnTo>
                  <a:lnTo>
                    <a:pt x="347267" y="108918"/>
                  </a:lnTo>
                  <a:lnTo>
                    <a:pt x="350256" y="119083"/>
                  </a:lnTo>
                  <a:lnTo>
                    <a:pt x="358866" y="126582"/>
                  </a:lnTo>
                  <a:lnTo>
                    <a:pt x="372561" y="131223"/>
                  </a:lnTo>
                  <a:lnTo>
                    <a:pt x="390805" y="132812"/>
                  </a:lnTo>
                  <a:lnTo>
                    <a:pt x="409048" y="131223"/>
                  </a:lnTo>
                  <a:lnTo>
                    <a:pt x="422743" y="126582"/>
                  </a:lnTo>
                  <a:lnTo>
                    <a:pt x="426530" y="123284"/>
                  </a:lnTo>
                  <a:lnTo>
                    <a:pt x="390805" y="123284"/>
                  </a:lnTo>
                  <a:lnTo>
                    <a:pt x="377570" y="122317"/>
                  </a:lnTo>
                  <a:lnTo>
                    <a:pt x="367606" y="119509"/>
                  </a:lnTo>
                  <a:lnTo>
                    <a:pt x="361326" y="114997"/>
                  </a:lnTo>
                  <a:lnTo>
                    <a:pt x="359141" y="108918"/>
                  </a:lnTo>
                  <a:lnTo>
                    <a:pt x="361326" y="102839"/>
                  </a:lnTo>
                  <a:lnTo>
                    <a:pt x="367606" y="98326"/>
                  </a:lnTo>
                  <a:lnTo>
                    <a:pt x="377570" y="95518"/>
                  </a:lnTo>
                  <a:lnTo>
                    <a:pt x="390805" y="94552"/>
                  </a:lnTo>
                  <a:lnTo>
                    <a:pt x="426464" y="94552"/>
                  </a:lnTo>
                  <a:lnTo>
                    <a:pt x="422743" y="91308"/>
                  </a:lnTo>
                  <a:lnTo>
                    <a:pt x="409048" y="86633"/>
                  </a:lnTo>
                  <a:lnTo>
                    <a:pt x="390805" y="85023"/>
                  </a:lnTo>
                  <a:close/>
                </a:path>
                <a:path w="585470" h="133350">
                  <a:moveTo>
                    <a:pt x="426464" y="94552"/>
                  </a:moveTo>
                  <a:lnTo>
                    <a:pt x="390805" y="94552"/>
                  </a:lnTo>
                  <a:lnTo>
                    <a:pt x="404039" y="95518"/>
                  </a:lnTo>
                  <a:lnTo>
                    <a:pt x="414003" y="98326"/>
                  </a:lnTo>
                  <a:lnTo>
                    <a:pt x="420283" y="102839"/>
                  </a:lnTo>
                  <a:lnTo>
                    <a:pt x="422468" y="108918"/>
                  </a:lnTo>
                  <a:lnTo>
                    <a:pt x="420283" y="114997"/>
                  </a:lnTo>
                  <a:lnTo>
                    <a:pt x="414003" y="119509"/>
                  </a:lnTo>
                  <a:lnTo>
                    <a:pt x="404039" y="122317"/>
                  </a:lnTo>
                  <a:lnTo>
                    <a:pt x="390805" y="123284"/>
                  </a:lnTo>
                  <a:lnTo>
                    <a:pt x="426530" y="123284"/>
                  </a:lnTo>
                  <a:lnTo>
                    <a:pt x="431353" y="119083"/>
                  </a:lnTo>
                  <a:lnTo>
                    <a:pt x="434342" y="108918"/>
                  </a:lnTo>
                  <a:lnTo>
                    <a:pt x="431353" y="98814"/>
                  </a:lnTo>
                  <a:lnTo>
                    <a:pt x="426464" y="94552"/>
                  </a:lnTo>
                  <a:close/>
                </a:path>
                <a:path w="585470" h="133350">
                  <a:moveTo>
                    <a:pt x="492235" y="92206"/>
                  </a:moveTo>
                  <a:lnTo>
                    <a:pt x="480214" y="92206"/>
                  </a:lnTo>
                  <a:lnTo>
                    <a:pt x="480214" y="130174"/>
                  </a:lnTo>
                  <a:lnTo>
                    <a:pt x="571688" y="130174"/>
                  </a:lnTo>
                  <a:lnTo>
                    <a:pt x="571688" y="123723"/>
                  </a:lnTo>
                  <a:lnTo>
                    <a:pt x="492235" y="123723"/>
                  </a:lnTo>
                  <a:lnTo>
                    <a:pt x="492235" y="92206"/>
                  </a:lnTo>
                  <a:close/>
                </a:path>
                <a:path w="585470" h="133350">
                  <a:moveTo>
                    <a:pt x="571688" y="120205"/>
                  </a:moveTo>
                  <a:lnTo>
                    <a:pt x="492235" y="120205"/>
                  </a:lnTo>
                  <a:lnTo>
                    <a:pt x="492235" y="123723"/>
                  </a:lnTo>
                  <a:lnTo>
                    <a:pt x="571688" y="123723"/>
                  </a:lnTo>
                  <a:lnTo>
                    <a:pt x="571688" y="120205"/>
                  </a:lnTo>
                  <a:close/>
                </a:path>
                <a:path w="585470" h="133350">
                  <a:moveTo>
                    <a:pt x="531962" y="74468"/>
                  </a:moveTo>
                  <a:lnTo>
                    <a:pt x="519794" y="74468"/>
                  </a:lnTo>
                  <a:lnTo>
                    <a:pt x="519794" y="104960"/>
                  </a:lnTo>
                  <a:lnTo>
                    <a:pt x="531962" y="104960"/>
                  </a:lnTo>
                  <a:lnTo>
                    <a:pt x="531962" y="74468"/>
                  </a:lnTo>
                  <a:close/>
                </a:path>
                <a:path w="585470" h="133350">
                  <a:moveTo>
                    <a:pt x="585028" y="68312"/>
                  </a:moveTo>
                  <a:lnTo>
                    <a:pt x="464969" y="68312"/>
                  </a:lnTo>
                  <a:lnTo>
                    <a:pt x="464969" y="78280"/>
                  </a:lnTo>
                  <a:lnTo>
                    <a:pt x="519794" y="78280"/>
                  </a:lnTo>
                  <a:lnTo>
                    <a:pt x="519794" y="74468"/>
                  </a:lnTo>
                  <a:lnTo>
                    <a:pt x="585028" y="74468"/>
                  </a:lnTo>
                  <a:lnTo>
                    <a:pt x="585028" y="68312"/>
                  </a:lnTo>
                  <a:close/>
                </a:path>
                <a:path w="585470" h="133350">
                  <a:moveTo>
                    <a:pt x="585028" y="74468"/>
                  </a:moveTo>
                  <a:lnTo>
                    <a:pt x="531962" y="74468"/>
                  </a:lnTo>
                  <a:lnTo>
                    <a:pt x="531962" y="78280"/>
                  </a:lnTo>
                  <a:lnTo>
                    <a:pt x="585028" y="78280"/>
                  </a:lnTo>
                  <a:lnTo>
                    <a:pt x="585028" y="74468"/>
                  </a:lnTo>
                  <a:close/>
                </a:path>
                <a:path w="585470" h="133350">
                  <a:moveTo>
                    <a:pt x="569489" y="6743"/>
                  </a:moveTo>
                  <a:lnTo>
                    <a:pt x="480361" y="6743"/>
                  </a:lnTo>
                  <a:lnTo>
                    <a:pt x="480361" y="53359"/>
                  </a:lnTo>
                  <a:lnTo>
                    <a:pt x="569489" y="53359"/>
                  </a:lnTo>
                  <a:lnTo>
                    <a:pt x="569489" y="43537"/>
                  </a:lnTo>
                  <a:lnTo>
                    <a:pt x="492235" y="43537"/>
                  </a:lnTo>
                  <a:lnTo>
                    <a:pt x="492235" y="16564"/>
                  </a:lnTo>
                  <a:lnTo>
                    <a:pt x="569489" y="16564"/>
                  </a:lnTo>
                  <a:lnTo>
                    <a:pt x="569489" y="6743"/>
                  </a:lnTo>
                  <a:close/>
                </a:path>
                <a:path w="585470" h="133350">
                  <a:moveTo>
                    <a:pt x="569489" y="16564"/>
                  </a:moveTo>
                  <a:lnTo>
                    <a:pt x="557469" y="16564"/>
                  </a:lnTo>
                  <a:lnTo>
                    <a:pt x="557469" y="43537"/>
                  </a:lnTo>
                  <a:lnTo>
                    <a:pt x="569489" y="43537"/>
                  </a:lnTo>
                  <a:lnTo>
                    <a:pt x="569489" y="16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1913" y="7685629"/>
              <a:ext cx="209417" cy="20941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135816" y="7570450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507807" y="282713"/>
                  </a:move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456923" y="7721607"/>
              <a:ext cx="581660" cy="132715"/>
            </a:xfrm>
            <a:custGeom>
              <a:avLst/>
              <a:gdLst/>
              <a:ahLst/>
              <a:cxnLst/>
              <a:rect l="l" t="t" r="r" b="b"/>
              <a:pathLst>
                <a:path w="581659" h="132715">
                  <a:moveTo>
                    <a:pt x="102468" y="0"/>
                  </a:moveTo>
                  <a:lnTo>
                    <a:pt x="90300" y="0"/>
                  </a:lnTo>
                  <a:lnTo>
                    <a:pt x="90300" y="78720"/>
                  </a:lnTo>
                  <a:lnTo>
                    <a:pt x="102468" y="78720"/>
                  </a:lnTo>
                  <a:lnTo>
                    <a:pt x="102468" y="58050"/>
                  </a:lnTo>
                  <a:lnTo>
                    <a:pt x="94698" y="58050"/>
                  </a:lnTo>
                  <a:lnTo>
                    <a:pt x="94698" y="48228"/>
                  </a:lnTo>
                  <a:lnTo>
                    <a:pt x="102468" y="48228"/>
                  </a:lnTo>
                  <a:lnTo>
                    <a:pt x="102468" y="31077"/>
                  </a:lnTo>
                  <a:lnTo>
                    <a:pt x="94405" y="31077"/>
                  </a:lnTo>
                  <a:lnTo>
                    <a:pt x="94405" y="21255"/>
                  </a:lnTo>
                  <a:lnTo>
                    <a:pt x="102468" y="21255"/>
                  </a:lnTo>
                  <a:lnTo>
                    <a:pt x="102468" y="0"/>
                  </a:lnTo>
                  <a:close/>
                </a:path>
                <a:path w="581659" h="132715">
                  <a:moveTo>
                    <a:pt x="12020" y="7769"/>
                  </a:moveTo>
                  <a:lnTo>
                    <a:pt x="0" y="7769"/>
                  </a:lnTo>
                  <a:lnTo>
                    <a:pt x="0" y="71390"/>
                  </a:lnTo>
                  <a:lnTo>
                    <a:pt x="59809" y="71390"/>
                  </a:lnTo>
                  <a:lnTo>
                    <a:pt x="59809" y="61422"/>
                  </a:lnTo>
                  <a:lnTo>
                    <a:pt x="12020" y="61422"/>
                  </a:lnTo>
                  <a:lnTo>
                    <a:pt x="12020" y="39286"/>
                  </a:lnTo>
                  <a:lnTo>
                    <a:pt x="59809" y="39286"/>
                  </a:lnTo>
                  <a:lnTo>
                    <a:pt x="59809" y="31077"/>
                  </a:lnTo>
                  <a:lnTo>
                    <a:pt x="56144" y="31077"/>
                  </a:lnTo>
                  <a:lnTo>
                    <a:pt x="56144" y="29465"/>
                  </a:lnTo>
                  <a:lnTo>
                    <a:pt x="12020" y="29465"/>
                  </a:lnTo>
                  <a:lnTo>
                    <a:pt x="12020" y="7769"/>
                  </a:lnTo>
                  <a:close/>
                </a:path>
                <a:path w="581659" h="132715">
                  <a:moveTo>
                    <a:pt x="59809" y="39286"/>
                  </a:moveTo>
                  <a:lnTo>
                    <a:pt x="47935" y="39286"/>
                  </a:lnTo>
                  <a:lnTo>
                    <a:pt x="47935" y="61422"/>
                  </a:lnTo>
                  <a:lnTo>
                    <a:pt x="59809" y="61422"/>
                  </a:lnTo>
                  <a:lnTo>
                    <a:pt x="59809" y="58050"/>
                  </a:lnTo>
                  <a:lnTo>
                    <a:pt x="56144" y="58050"/>
                  </a:lnTo>
                  <a:lnTo>
                    <a:pt x="56144" y="48228"/>
                  </a:lnTo>
                  <a:lnTo>
                    <a:pt x="59809" y="48228"/>
                  </a:lnTo>
                  <a:lnTo>
                    <a:pt x="59809" y="39286"/>
                  </a:lnTo>
                  <a:close/>
                </a:path>
                <a:path w="581659" h="132715">
                  <a:moveTo>
                    <a:pt x="59809" y="48228"/>
                  </a:moveTo>
                  <a:lnTo>
                    <a:pt x="56144" y="48228"/>
                  </a:lnTo>
                  <a:lnTo>
                    <a:pt x="56144" y="58050"/>
                  </a:lnTo>
                  <a:lnTo>
                    <a:pt x="59809" y="58050"/>
                  </a:lnTo>
                  <a:lnTo>
                    <a:pt x="59809" y="48228"/>
                  </a:lnTo>
                  <a:close/>
                </a:path>
                <a:path w="581659" h="132715">
                  <a:moveTo>
                    <a:pt x="90300" y="48228"/>
                  </a:moveTo>
                  <a:lnTo>
                    <a:pt x="59809" y="48228"/>
                  </a:lnTo>
                  <a:lnTo>
                    <a:pt x="59809" y="58050"/>
                  </a:lnTo>
                  <a:lnTo>
                    <a:pt x="90300" y="58050"/>
                  </a:lnTo>
                  <a:lnTo>
                    <a:pt x="90300" y="48228"/>
                  </a:lnTo>
                  <a:close/>
                </a:path>
                <a:path w="581659" h="132715">
                  <a:moveTo>
                    <a:pt x="102468" y="48228"/>
                  </a:moveTo>
                  <a:lnTo>
                    <a:pt x="94698" y="48228"/>
                  </a:lnTo>
                  <a:lnTo>
                    <a:pt x="94698" y="58050"/>
                  </a:lnTo>
                  <a:lnTo>
                    <a:pt x="102468" y="58050"/>
                  </a:lnTo>
                  <a:lnTo>
                    <a:pt x="102468" y="48228"/>
                  </a:lnTo>
                  <a:close/>
                </a:path>
                <a:path w="581659" h="132715">
                  <a:moveTo>
                    <a:pt x="59809" y="21255"/>
                  </a:moveTo>
                  <a:lnTo>
                    <a:pt x="56144" y="21255"/>
                  </a:lnTo>
                  <a:lnTo>
                    <a:pt x="56144" y="31077"/>
                  </a:lnTo>
                  <a:lnTo>
                    <a:pt x="59809" y="31077"/>
                  </a:lnTo>
                  <a:lnTo>
                    <a:pt x="59809" y="21255"/>
                  </a:lnTo>
                  <a:close/>
                </a:path>
                <a:path w="581659" h="132715">
                  <a:moveTo>
                    <a:pt x="90300" y="21255"/>
                  </a:moveTo>
                  <a:lnTo>
                    <a:pt x="59809" y="21255"/>
                  </a:lnTo>
                  <a:lnTo>
                    <a:pt x="59809" y="31077"/>
                  </a:lnTo>
                  <a:lnTo>
                    <a:pt x="90300" y="31077"/>
                  </a:lnTo>
                  <a:lnTo>
                    <a:pt x="90300" y="21255"/>
                  </a:lnTo>
                  <a:close/>
                </a:path>
                <a:path w="581659" h="132715">
                  <a:moveTo>
                    <a:pt x="102468" y="21255"/>
                  </a:moveTo>
                  <a:lnTo>
                    <a:pt x="94405" y="21255"/>
                  </a:lnTo>
                  <a:lnTo>
                    <a:pt x="94405" y="31077"/>
                  </a:lnTo>
                  <a:lnTo>
                    <a:pt x="102468" y="31077"/>
                  </a:lnTo>
                  <a:lnTo>
                    <a:pt x="102468" y="21255"/>
                  </a:lnTo>
                  <a:close/>
                </a:path>
                <a:path w="581659" h="132715">
                  <a:moveTo>
                    <a:pt x="59809" y="7769"/>
                  </a:moveTo>
                  <a:lnTo>
                    <a:pt x="47935" y="7769"/>
                  </a:lnTo>
                  <a:lnTo>
                    <a:pt x="47935" y="29465"/>
                  </a:lnTo>
                  <a:lnTo>
                    <a:pt x="56144" y="29465"/>
                  </a:lnTo>
                  <a:lnTo>
                    <a:pt x="56144" y="21255"/>
                  </a:lnTo>
                  <a:lnTo>
                    <a:pt x="59809" y="21255"/>
                  </a:lnTo>
                  <a:lnTo>
                    <a:pt x="59809" y="7769"/>
                  </a:lnTo>
                  <a:close/>
                </a:path>
                <a:path w="581659" h="132715">
                  <a:moveTo>
                    <a:pt x="102468" y="85903"/>
                  </a:moveTo>
                  <a:lnTo>
                    <a:pt x="14072" y="85903"/>
                  </a:lnTo>
                  <a:lnTo>
                    <a:pt x="14072" y="95871"/>
                  </a:lnTo>
                  <a:lnTo>
                    <a:pt x="90300" y="95871"/>
                  </a:lnTo>
                  <a:lnTo>
                    <a:pt x="90300" y="132519"/>
                  </a:lnTo>
                  <a:lnTo>
                    <a:pt x="102468" y="132519"/>
                  </a:lnTo>
                  <a:lnTo>
                    <a:pt x="102468" y="85903"/>
                  </a:lnTo>
                  <a:close/>
                </a:path>
                <a:path w="581659" h="132715">
                  <a:moveTo>
                    <a:pt x="165784" y="18910"/>
                  </a:moveTo>
                  <a:lnTo>
                    <a:pt x="163439" y="18910"/>
                  </a:lnTo>
                  <a:lnTo>
                    <a:pt x="163439" y="40459"/>
                  </a:lnTo>
                  <a:lnTo>
                    <a:pt x="160642" y="57716"/>
                  </a:lnTo>
                  <a:lnTo>
                    <a:pt x="153049" y="74065"/>
                  </a:lnTo>
                  <a:lnTo>
                    <a:pt x="141855" y="87831"/>
                  </a:lnTo>
                  <a:lnTo>
                    <a:pt x="128256" y="97337"/>
                  </a:lnTo>
                  <a:lnTo>
                    <a:pt x="135293" y="107012"/>
                  </a:lnTo>
                  <a:lnTo>
                    <a:pt x="150131" y="96160"/>
                  </a:lnTo>
                  <a:lnTo>
                    <a:pt x="162193" y="80332"/>
                  </a:lnTo>
                  <a:lnTo>
                    <a:pt x="169697" y="62621"/>
                  </a:lnTo>
                  <a:lnTo>
                    <a:pt x="168775" y="60579"/>
                  </a:lnTo>
                  <a:lnTo>
                    <a:pt x="165784" y="40459"/>
                  </a:lnTo>
                  <a:lnTo>
                    <a:pt x="165784" y="18910"/>
                  </a:lnTo>
                  <a:close/>
                </a:path>
                <a:path w="581659" h="132715">
                  <a:moveTo>
                    <a:pt x="175606" y="18910"/>
                  </a:moveTo>
                  <a:lnTo>
                    <a:pt x="173260" y="18910"/>
                  </a:lnTo>
                  <a:lnTo>
                    <a:pt x="173260" y="40459"/>
                  </a:lnTo>
                  <a:lnTo>
                    <a:pt x="170296" y="61206"/>
                  </a:lnTo>
                  <a:lnTo>
                    <a:pt x="169697" y="62621"/>
                  </a:lnTo>
                  <a:lnTo>
                    <a:pt x="176962" y="78720"/>
                  </a:lnTo>
                  <a:lnTo>
                    <a:pt x="189161" y="93562"/>
                  </a:lnTo>
                  <a:lnTo>
                    <a:pt x="204191" y="103787"/>
                  </a:lnTo>
                  <a:lnTo>
                    <a:pt x="211081" y="94112"/>
                  </a:lnTo>
                  <a:lnTo>
                    <a:pt x="197313" y="85358"/>
                  </a:lnTo>
                  <a:lnTo>
                    <a:pt x="186032" y="72563"/>
                  </a:lnTo>
                  <a:lnTo>
                    <a:pt x="178407" y="57129"/>
                  </a:lnTo>
                  <a:lnTo>
                    <a:pt x="175606" y="40459"/>
                  </a:lnTo>
                  <a:lnTo>
                    <a:pt x="175606" y="18910"/>
                  </a:lnTo>
                  <a:close/>
                </a:path>
                <a:path w="581659" h="132715">
                  <a:moveTo>
                    <a:pt x="173260" y="18910"/>
                  </a:moveTo>
                  <a:lnTo>
                    <a:pt x="165784" y="18910"/>
                  </a:lnTo>
                  <a:lnTo>
                    <a:pt x="165784" y="40459"/>
                  </a:lnTo>
                  <a:lnTo>
                    <a:pt x="168775" y="60579"/>
                  </a:lnTo>
                  <a:lnTo>
                    <a:pt x="169697" y="62621"/>
                  </a:lnTo>
                  <a:lnTo>
                    <a:pt x="170296" y="61206"/>
                  </a:lnTo>
                  <a:lnTo>
                    <a:pt x="173260" y="40459"/>
                  </a:lnTo>
                  <a:lnTo>
                    <a:pt x="173260" y="18910"/>
                  </a:lnTo>
                  <a:close/>
                </a:path>
                <a:path w="581659" h="132715">
                  <a:moveTo>
                    <a:pt x="206683" y="13486"/>
                  </a:moveTo>
                  <a:lnTo>
                    <a:pt x="132654" y="13486"/>
                  </a:lnTo>
                  <a:lnTo>
                    <a:pt x="132654" y="23747"/>
                  </a:lnTo>
                  <a:lnTo>
                    <a:pt x="163439" y="23747"/>
                  </a:lnTo>
                  <a:lnTo>
                    <a:pt x="163439" y="18910"/>
                  </a:lnTo>
                  <a:lnTo>
                    <a:pt x="206683" y="18910"/>
                  </a:lnTo>
                  <a:lnTo>
                    <a:pt x="206683" y="13486"/>
                  </a:lnTo>
                  <a:close/>
                </a:path>
                <a:path w="581659" h="132715">
                  <a:moveTo>
                    <a:pt x="206683" y="18910"/>
                  </a:moveTo>
                  <a:lnTo>
                    <a:pt x="175606" y="18910"/>
                  </a:lnTo>
                  <a:lnTo>
                    <a:pt x="175606" y="23747"/>
                  </a:lnTo>
                  <a:lnTo>
                    <a:pt x="206683" y="23747"/>
                  </a:lnTo>
                  <a:lnTo>
                    <a:pt x="206683" y="18910"/>
                  </a:lnTo>
                  <a:close/>
                </a:path>
                <a:path w="581659" h="132715">
                  <a:moveTo>
                    <a:pt x="236735" y="0"/>
                  </a:moveTo>
                  <a:lnTo>
                    <a:pt x="224568" y="0"/>
                  </a:lnTo>
                  <a:lnTo>
                    <a:pt x="224568" y="132519"/>
                  </a:lnTo>
                  <a:lnTo>
                    <a:pt x="236735" y="132519"/>
                  </a:lnTo>
                  <a:lnTo>
                    <a:pt x="236735" y="0"/>
                  </a:lnTo>
                  <a:close/>
                </a:path>
                <a:path w="581659" h="132715">
                  <a:moveTo>
                    <a:pt x="312116" y="16867"/>
                  </a:moveTo>
                  <a:lnTo>
                    <a:pt x="300807" y="16867"/>
                  </a:lnTo>
                  <a:lnTo>
                    <a:pt x="257287" y="130032"/>
                  </a:lnTo>
                  <a:lnTo>
                    <a:pt x="268668" y="130032"/>
                  </a:lnTo>
                  <a:lnTo>
                    <a:pt x="312116" y="16867"/>
                  </a:lnTo>
                  <a:close/>
                </a:path>
                <a:path w="581659" h="132715">
                  <a:moveTo>
                    <a:pt x="425694" y="0"/>
                  </a:moveTo>
                  <a:lnTo>
                    <a:pt x="413380" y="0"/>
                  </a:lnTo>
                  <a:lnTo>
                    <a:pt x="413380" y="132519"/>
                  </a:lnTo>
                  <a:lnTo>
                    <a:pt x="425694" y="132519"/>
                  </a:lnTo>
                  <a:lnTo>
                    <a:pt x="425694" y="62448"/>
                  </a:lnTo>
                  <a:lnTo>
                    <a:pt x="422762" y="62448"/>
                  </a:lnTo>
                  <a:lnTo>
                    <a:pt x="422762" y="52040"/>
                  </a:lnTo>
                  <a:lnTo>
                    <a:pt x="425694" y="52040"/>
                  </a:lnTo>
                  <a:lnTo>
                    <a:pt x="425694" y="0"/>
                  </a:lnTo>
                  <a:close/>
                </a:path>
                <a:path w="581659" h="132715">
                  <a:moveTo>
                    <a:pt x="425694" y="52040"/>
                  </a:moveTo>
                  <a:lnTo>
                    <a:pt x="422762" y="52040"/>
                  </a:lnTo>
                  <a:lnTo>
                    <a:pt x="422762" y="62448"/>
                  </a:lnTo>
                  <a:lnTo>
                    <a:pt x="425694" y="62448"/>
                  </a:lnTo>
                  <a:lnTo>
                    <a:pt x="425694" y="52040"/>
                  </a:lnTo>
                  <a:close/>
                </a:path>
                <a:path w="581659" h="132715">
                  <a:moveTo>
                    <a:pt x="447389" y="52040"/>
                  </a:moveTo>
                  <a:lnTo>
                    <a:pt x="425694" y="52040"/>
                  </a:lnTo>
                  <a:lnTo>
                    <a:pt x="425694" y="62448"/>
                  </a:lnTo>
                  <a:lnTo>
                    <a:pt x="447389" y="62448"/>
                  </a:lnTo>
                  <a:lnTo>
                    <a:pt x="447389" y="52040"/>
                  </a:lnTo>
                  <a:close/>
                </a:path>
                <a:path w="581659" h="132715">
                  <a:moveTo>
                    <a:pt x="340963" y="11141"/>
                  </a:moveTo>
                  <a:lnTo>
                    <a:pt x="328943" y="11141"/>
                  </a:lnTo>
                  <a:lnTo>
                    <a:pt x="328943" y="100708"/>
                  </a:lnTo>
                  <a:lnTo>
                    <a:pt x="390805" y="100708"/>
                  </a:lnTo>
                  <a:lnTo>
                    <a:pt x="390805" y="90740"/>
                  </a:lnTo>
                  <a:lnTo>
                    <a:pt x="340963" y="90740"/>
                  </a:lnTo>
                  <a:lnTo>
                    <a:pt x="340963" y="55851"/>
                  </a:lnTo>
                  <a:lnTo>
                    <a:pt x="390805" y="55851"/>
                  </a:lnTo>
                  <a:lnTo>
                    <a:pt x="390805" y="46176"/>
                  </a:lnTo>
                  <a:lnTo>
                    <a:pt x="340963" y="46176"/>
                  </a:lnTo>
                  <a:lnTo>
                    <a:pt x="340963" y="11141"/>
                  </a:lnTo>
                  <a:close/>
                </a:path>
                <a:path w="581659" h="132715">
                  <a:moveTo>
                    <a:pt x="390805" y="55851"/>
                  </a:moveTo>
                  <a:lnTo>
                    <a:pt x="378784" y="55851"/>
                  </a:lnTo>
                  <a:lnTo>
                    <a:pt x="378784" y="90740"/>
                  </a:lnTo>
                  <a:lnTo>
                    <a:pt x="390805" y="90740"/>
                  </a:lnTo>
                  <a:lnTo>
                    <a:pt x="390805" y="55851"/>
                  </a:lnTo>
                  <a:close/>
                </a:path>
                <a:path w="581659" h="132715">
                  <a:moveTo>
                    <a:pt x="390805" y="11141"/>
                  </a:moveTo>
                  <a:lnTo>
                    <a:pt x="378784" y="11141"/>
                  </a:lnTo>
                  <a:lnTo>
                    <a:pt x="378784" y="46176"/>
                  </a:lnTo>
                  <a:lnTo>
                    <a:pt x="390805" y="46176"/>
                  </a:lnTo>
                  <a:lnTo>
                    <a:pt x="390805" y="11141"/>
                  </a:lnTo>
                  <a:close/>
                </a:path>
                <a:path w="581659" h="132715">
                  <a:moveTo>
                    <a:pt x="561427" y="0"/>
                  </a:moveTo>
                  <a:lnTo>
                    <a:pt x="549259" y="0"/>
                  </a:lnTo>
                  <a:lnTo>
                    <a:pt x="549259" y="77987"/>
                  </a:lnTo>
                  <a:lnTo>
                    <a:pt x="561427" y="77987"/>
                  </a:lnTo>
                  <a:lnTo>
                    <a:pt x="561427" y="43537"/>
                  </a:lnTo>
                  <a:lnTo>
                    <a:pt x="558055" y="43537"/>
                  </a:lnTo>
                  <a:lnTo>
                    <a:pt x="558055" y="33276"/>
                  </a:lnTo>
                  <a:lnTo>
                    <a:pt x="561427" y="33276"/>
                  </a:lnTo>
                  <a:lnTo>
                    <a:pt x="561427" y="0"/>
                  </a:lnTo>
                  <a:close/>
                </a:path>
                <a:path w="581659" h="132715">
                  <a:moveTo>
                    <a:pt x="561427" y="33276"/>
                  </a:moveTo>
                  <a:lnTo>
                    <a:pt x="558055" y="33276"/>
                  </a:lnTo>
                  <a:lnTo>
                    <a:pt x="558055" y="43537"/>
                  </a:lnTo>
                  <a:lnTo>
                    <a:pt x="561427" y="43537"/>
                  </a:lnTo>
                  <a:lnTo>
                    <a:pt x="561427" y="33276"/>
                  </a:lnTo>
                  <a:close/>
                </a:path>
                <a:path w="581659" h="132715">
                  <a:moveTo>
                    <a:pt x="581070" y="33276"/>
                  </a:moveTo>
                  <a:lnTo>
                    <a:pt x="561427" y="33276"/>
                  </a:lnTo>
                  <a:lnTo>
                    <a:pt x="561427" y="43537"/>
                  </a:lnTo>
                  <a:lnTo>
                    <a:pt x="581070" y="43537"/>
                  </a:lnTo>
                  <a:lnTo>
                    <a:pt x="581070" y="33276"/>
                  </a:lnTo>
                  <a:close/>
                </a:path>
                <a:path w="581659" h="132715">
                  <a:moveTo>
                    <a:pt x="561427" y="85316"/>
                  </a:moveTo>
                  <a:lnTo>
                    <a:pt x="475377" y="85316"/>
                  </a:lnTo>
                  <a:lnTo>
                    <a:pt x="475377" y="95138"/>
                  </a:lnTo>
                  <a:lnTo>
                    <a:pt x="549259" y="95138"/>
                  </a:lnTo>
                  <a:lnTo>
                    <a:pt x="549259" y="132666"/>
                  </a:lnTo>
                  <a:lnTo>
                    <a:pt x="561427" y="132666"/>
                  </a:lnTo>
                  <a:lnTo>
                    <a:pt x="561427" y="85316"/>
                  </a:lnTo>
                  <a:close/>
                </a:path>
                <a:path w="581659" h="132715">
                  <a:moveTo>
                    <a:pt x="523166" y="9381"/>
                  </a:moveTo>
                  <a:lnTo>
                    <a:pt x="464676" y="9381"/>
                  </a:lnTo>
                  <a:lnTo>
                    <a:pt x="464676" y="68018"/>
                  </a:lnTo>
                  <a:lnTo>
                    <a:pt x="474937" y="68018"/>
                  </a:lnTo>
                  <a:lnTo>
                    <a:pt x="493774" y="67824"/>
                  </a:lnTo>
                  <a:lnTo>
                    <a:pt x="509423" y="67120"/>
                  </a:lnTo>
                  <a:lnTo>
                    <a:pt x="523258" y="65730"/>
                  </a:lnTo>
                  <a:lnTo>
                    <a:pt x="534912" y="63767"/>
                  </a:lnTo>
                  <a:lnTo>
                    <a:pt x="476696" y="63767"/>
                  </a:lnTo>
                  <a:lnTo>
                    <a:pt x="476696" y="58050"/>
                  </a:lnTo>
                  <a:lnTo>
                    <a:pt x="474937" y="58050"/>
                  </a:lnTo>
                  <a:lnTo>
                    <a:pt x="476696" y="58032"/>
                  </a:lnTo>
                  <a:lnTo>
                    <a:pt x="476696" y="19350"/>
                  </a:lnTo>
                  <a:lnTo>
                    <a:pt x="523166" y="19350"/>
                  </a:lnTo>
                  <a:lnTo>
                    <a:pt x="523166" y="9381"/>
                  </a:lnTo>
                  <a:close/>
                </a:path>
                <a:path w="581659" h="132715">
                  <a:moveTo>
                    <a:pt x="535333" y="53506"/>
                  </a:moveTo>
                  <a:lnTo>
                    <a:pt x="522248" y="55762"/>
                  </a:lnTo>
                  <a:lnTo>
                    <a:pt x="508708" y="57152"/>
                  </a:lnTo>
                  <a:lnTo>
                    <a:pt x="493383" y="57855"/>
                  </a:lnTo>
                  <a:lnTo>
                    <a:pt x="476696" y="58032"/>
                  </a:lnTo>
                  <a:lnTo>
                    <a:pt x="476696" y="63767"/>
                  </a:lnTo>
                  <a:lnTo>
                    <a:pt x="534912" y="63767"/>
                  </a:lnTo>
                  <a:lnTo>
                    <a:pt x="536652" y="63474"/>
                  </a:lnTo>
                  <a:lnTo>
                    <a:pt x="535333" y="53506"/>
                  </a:lnTo>
                  <a:close/>
                </a:path>
                <a:path w="581659" h="132715">
                  <a:moveTo>
                    <a:pt x="476696" y="58032"/>
                  </a:moveTo>
                  <a:lnTo>
                    <a:pt x="474937" y="58050"/>
                  </a:lnTo>
                  <a:lnTo>
                    <a:pt x="476696" y="58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2435" y="7685629"/>
              <a:ext cx="209417" cy="2094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4824" y="5717103"/>
              <a:ext cx="3361154" cy="52720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366237" y="5752176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51113" y="5897782"/>
              <a:ext cx="248022" cy="1325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8146" y="5863695"/>
              <a:ext cx="209417" cy="20941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135816" y="5748515"/>
              <a:ext cx="1508125" cy="440055"/>
            </a:xfrm>
            <a:custGeom>
              <a:avLst/>
              <a:gdLst/>
              <a:ahLst/>
              <a:cxnLst/>
              <a:rect l="l" t="t" r="r" b="b"/>
              <a:pathLst>
                <a:path w="1508125" h="440054">
                  <a:moveTo>
                    <a:pt x="1350744" y="429306"/>
                  </a:moveTo>
                  <a:lnTo>
                    <a:pt x="157063" y="429306"/>
                  </a:lnTo>
                  <a:lnTo>
                    <a:pt x="157063" y="439777"/>
                  </a:lnTo>
                  <a:lnTo>
                    <a:pt x="1350744" y="439777"/>
                  </a:lnTo>
                  <a:lnTo>
                    <a:pt x="1350744" y="429306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350744" y="10470"/>
                  </a:lnTo>
                  <a:lnTo>
                    <a:pt x="1397078" y="17944"/>
                  </a:lnTo>
                  <a:lnTo>
                    <a:pt x="1437319" y="38754"/>
                  </a:lnTo>
                  <a:lnTo>
                    <a:pt x="1469052" y="70487"/>
                  </a:lnTo>
                  <a:lnTo>
                    <a:pt x="1489863" y="110728"/>
                  </a:lnTo>
                  <a:lnTo>
                    <a:pt x="1497336" y="157063"/>
                  </a:lnTo>
                  <a:lnTo>
                    <a:pt x="1497336" y="282713"/>
                  </a:lnTo>
                  <a:lnTo>
                    <a:pt x="1489863" y="329048"/>
                  </a:lnTo>
                  <a:lnTo>
                    <a:pt x="1469052" y="369289"/>
                  </a:lnTo>
                  <a:lnTo>
                    <a:pt x="1437319" y="401022"/>
                  </a:lnTo>
                  <a:lnTo>
                    <a:pt x="1397078" y="421832"/>
                  </a:lnTo>
                  <a:lnTo>
                    <a:pt x="1350744" y="429306"/>
                  </a:lnTo>
                  <a:lnTo>
                    <a:pt x="1350744" y="439777"/>
                  </a:lnTo>
                  <a:lnTo>
                    <a:pt x="1400388" y="431770"/>
                  </a:lnTo>
                  <a:lnTo>
                    <a:pt x="1443503" y="409473"/>
                  </a:lnTo>
                  <a:lnTo>
                    <a:pt x="1477503" y="375473"/>
                  </a:lnTo>
                  <a:lnTo>
                    <a:pt x="1499800" y="332358"/>
                  </a:lnTo>
                  <a:lnTo>
                    <a:pt x="1507807" y="282713"/>
                  </a:lnTo>
                  <a:lnTo>
                    <a:pt x="1507807" y="157063"/>
                  </a:lnTo>
                  <a:lnTo>
                    <a:pt x="1499800" y="107419"/>
                  </a:lnTo>
                  <a:lnTo>
                    <a:pt x="1477503" y="64303"/>
                  </a:lnTo>
                  <a:lnTo>
                    <a:pt x="1443503" y="30304"/>
                  </a:lnTo>
                  <a:lnTo>
                    <a:pt x="1400388" y="8007"/>
                  </a:lnTo>
                  <a:lnTo>
                    <a:pt x="1350744" y="0"/>
                  </a:lnTo>
                  <a:close/>
                </a:path>
                <a:path w="1508125" h="440054">
                  <a:moveTo>
                    <a:pt x="10470" y="157063"/>
                  </a:moveTo>
                  <a:lnTo>
                    <a:pt x="0" y="157063"/>
                  </a:lnTo>
                  <a:lnTo>
                    <a:pt x="0" y="282713"/>
                  </a:lnTo>
                  <a:lnTo>
                    <a:pt x="8007" y="332358"/>
                  </a:lnTo>
                  <a:lnTo>
                    <a:pt x="30304" y="375473"/>
                  </a:lnTo>
                  <a:lnTo>
                    <a:pt x="64303" y="409473"/>
                  </a:lnTo>
                  <a:lnTo>
                    <a:pt x="107419" y="431770"/>
                  </a:lnTo>
                  <a:lnTo>
                    <a:pt x="157063" y="439777"/>
                  </a:lnTo>
                  <a:lnTo>
                    <a:pt x="157063" y="429306"/>
                  </a:lnTo>
                  <a:lnTo>
                    <a:pt x="110728" y="421832"/>
                  </a:lnTo>
                  <a:lnTo>
                    <a:pt x="70487" y="401022"/>
                  </a:lnTo>
                  <a:lnTo>
                    <a:pt x="38754" y="369289"/>
                  </a:lnTo>
                  <a:lnTo>
                    <a:pt x="17944" y="329048"/>
                  </a:lnTo>
                  <a:lnTo>
                    <a:pt x="10470" y="282713"/>
                  </a:lnTo>
                  <a:lnTo>
                    <a:pt x="10470" y="157063"/>
                  </a:lnTo>
                  <a:close/>
                </a:path>
                <a:path w="1508125" h="440054">
                  <a:moveTo>
                    <a:pt x="157063" y="0"/>
                  </a:move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10470" y="157063"/>
                  </a:lnTo>
                  <a:lnTo>
                    <a:pt x="17944" y="110728"/>
                  </a:lnTo>
                  <a:lnTo>
                    <a:pt x="38754" y="70487"/>
                  </a:lnTo>
                  <a:lnTo>
                    <a:pt x="70487" y="38754"/>
                  </a:lnTo>
                  <a:lnTo>
                    <a:pt x="110728" y="17944"/>
                  </a:lnTo>
                  <a:lnTo>
                    <a:pt x="157063" y="10470"/>
                  </a:lnTo>
                  <a:lnTo>
                    <a:pt x="157063" y="0"/>
                  </a:lnTo>
                  <a:close/>
                </a:path>
                <a:path w="1508125" h="440054">
                  <a:moveTo>
                    <a:pt x="1350744" y="0"/>
                  </a:moveTo>
                  <a:lnTo>
                    <a:pt x="157063" y="0"/>
                  </a:lnTo>
                  <a:lnTo>
                    <a:pt x="157063" y="10470"/>
                  </a:lnTo>
                  <a:lnTo>
                    <a:pt x="1350744" y="10470"/>
                  </a:lnTo>
                  <a:lnTo>
                    <a:pt x="135074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620840" y="5897782"/>
              <a:ext cx="257810" cy="132715"/>
            </a:xfrm>
            <a:custGeom>
              <a:avLst/>
              <a:gdLst/>
              <a:ahLst/>
              <a:cxnLst/>
              <a:rect l="l" t="t" r="r" b="b"/>
              <a:pathLst>
                <a:path w="257809" h="132714">
                  <a:moveTo>
                    <a:pt x="56144" y="13046"/>
                  </a:moveTo>
                  <a:lnTo>
                    <a:pt x="53066" y="13046"/>
                  </a:lnTo>
                  <a:lnTo>
                    <a:pt x="53066" y="18617"/>
                  </a:lnTo>
                  <a:lnTo>
                    <a:pt x="49151" y="31137"/>
                  </a:lnTo>
                  <a:lnTo>
                    <a:pt x="38792" y="41925"/>
                  </a:lnTo>
                  <a:lnTo>
                    <a:pt x="24061" y="50075"/>
                  </a:lnTo>
                  <a:lnTo>
                    <a:pt x="7036" y="54678"/>
                  </a:lnTo>
                  <a:lnTo>
                    <a:pt x="11727" y="64354"/>
                  </a:lnTo>
                  <a:lnTo>
                    <a:pt x="31091" y="58630"/>
                  </a:lnTo>
                  <a:lnTo>
                    <a:pt x="47679" y="48686"/>
                  </a:lnTo>
                  <a:lnTo>
                    <a:pt x="59264" y="35143"/>
                  </a:lnTo>
                  <a:lnTo>
                    <a:pt x="59874" y="32830"/>
                  </a:lnTo>
                  <a:lnTo>
                    <a:pt x="56144" y="18617"/>
                  </a:lnTo>
                  <a:lnTo>
                    <a:pt x="56144" y="13046"/>
                  </a:lnTo>
                  <a:close/>
                </a:path>
                <a:path w="257809" h="132714">
                  <a:moveTo>
                    <a:pt x="66552" y="13046"/>
                  </a:moveTo>
                  <a:lnTo>
                    <a:pt x="63621" y="13046"/>
                  </a:lnTo>
                  <a:lnTo>
                    <a:pt x="63621" y="18617"/>
                  </a:lnTo>
                  <a:lnTo>
                    <a:pt x="59874" y="32830"/>
                  </a:lnTo>
                  <a:lnTo>
                    <a:pt x="60480" y="35143"/>
                  </a:lnTo>
                  <a:lnTo>
                    <a:pt x="72031" y="48686"/>
                  </a:lnTo>
                  <a:lnTo>
                    <a:pt x="88612" y="58630"/>
                  </a:lnTo>
                  <a:lnTo>
                    <a:pt x="108038" y="64354"/>
                  </a:lnTo>
                  <a:lnTo>
                    <a:pt x="112582" y="54678"/>
                  </a:lnTo>
                  <a:lnTo>
                    <a:pt x="95619" y="50075"/>
                  </a:lnTo>
                  <a:lnTo>
                    <a:pt x="80882" y="41925"/>
                  </a:lnTo>
                  <a:lnTo>
                    <a:pt x="70488" y="31137"/>
                  </a:lnTo>
                  <a:lnTo>
                    <a:pt x="66552" y="18617"/>
                  </a:lnTo>
                  <a:lnTo>
                    <a:pt x="66552" y="13046"/>
                  </a:lnTo>
                  <a:close/>
                </a:path>
                <a:path w="257809" h="132714">
                  <a:moveTo>
                    <a:pt x="63621" y="13046"/>
                  </a:moveTo>
                  <a:lnTo>
                    <a:pt x="56144" y="13046"/>
                  </a:lnTo>
                  <a:lnTo>
                    <a:pt x="56144" y="18617"/>
                  </a:lnTo>
                  <a:lnTo>
                    <a:pt x="59874" y="32830"/>
                  </a:lnTo>
                  <a:lnTo>
                    <a:pt x="63621" y="18617"/>
                  </a:lnTo>
                  <a:lnTo>
                    <a:pt x="63621" y="13046"/>
                  </a:lnTo>
                  <a:close/>
                </a:path>
                <a:path w="257809" h="132714">
                  <a:moveTo>
                    <a:pt x="108185" y="8209"/>
                  </a:moveTo>
                  <a:lnTo>
                    <a:pt x="11141" y="8209"/>
                  </a:lnTo>
                  <a:lnTo>
                    <a:pt x="11141" y="18030"/>
                  </a:lnTo>
                  <a:lnTo>
                    <a:pt x="53066" y="18030"/>
                  </a:lnTo>
                  <a:lnTo>
                    <a:pt x="53066" y="13046"/>
                  </a:lnTo>
                  <a:lnTo>
                    <a:pt x="108185" y="13046"/>
                  </a:lnTo>
                  <a:lnTo>
                    <a:pt x="108185" y="8209"/>
                  </a:lnTo>
                  <a:close/>
                </a:path>
                <a:path w="257809" h="132714">
                  <a:moveTo>
                    <a:pt x="108185" y="13046"/>
                  </a:moveTo>
                  <a:lnTo>
                    <a:pt x="66552" y="13046"/>
                  </a:lnTo>
                  <a:lnTo>
                    <a:pt x="66552" y="18030"/>
                  </a:lnTo>
                  <a:lnTo>
                    <a:pt x="108185" y="18030"/>
                  </a:lnTo>
                  <a:lnTo>
                    <a:pt x="108185" y="13046"/>
                  </a:lnTo>
                  <a:close/>
                </a:path>
                <a:path w="257809" h="132714">
                  <a:moveTo>
                    <a:pt x="65526" y="81945"/>
                  </a:moveTo>
                  <a:lnTo>
                    <a:pt x="53506" y="81945"/>
                  </a:lnTo>
                  <a:lnTo>
                    <a:pt x="53506" y="132519"/>
                  </a:lnTo>
                  <a:lnTo>
                    <a:pt x="65526" y="132519"/>
                  </a:lnTo>
                  <a:lnTo>
                    <a:pt x="65526" y="81945"/>
                  </a:lnTo>
                  <a:close/>
                </a:path>
                <a:path w="257809" h="132714">
                  <a:moveTo>
                    <a:pt x="119765" y="75495"/>
                  </a:moveTo>
                  <a:lnTo>
                    <a:pt x="0" y="75495"/>
                  </a:lnTo>
                  <a:lnTo>
                    <a:pt x="0" y="85463"/>
                  </a:lnTo>
                  <a:lnTo>
                    <a:pt x="53506" y="85463"/>
                  </a:lnTo>
                  <a:lnTo>
                    <a:pt x="53506" y="81945"/>
                  </a:lnTo>
                  <a:lnTo>
                    <a:pt x="119765" y="81945"/>
                  </a:lnTo>
                  <a:lnTo>
                    <a:pt x="119765" y="75495"/>
                  </a:lnTo>
                  <a:close/>
                </a:path>
                <a:path w="257809" h="132714">
                  <a:moveTo>
                    <a:pt x="119765" y="81945"/>
                  </a:moveTo>
                  <a:lnTo>
                    <a:pt x="65526" y="81945"/>
                  </a:lnTo>
                  <a:lnTo>
                    <a:pt x="65526" y="85463"/>
                  </a:lnTo>
                  <a:lnTo>
                    <a:pt x="119765" y="85463"/>
                  </a:lnTo>
                  <a:lnTo>
                    <a:pt x="119765" y="81945"/>
                  </a:lnTo>
                  <a:close/>
                </a:path>
                <a:path w="257809" h="132714">
                  <a:moveTo>
                    <a:pt x="195396" y="83117"/>
                  </a:moveTo>
                  <a:lnTo>
                    <a:pt x="177214" y="84780"/>
                  </a:lnTo>
                  <a:lnTo>
                    <a:pt x="163512" y="89604"/>
                  </a:lnTo>
                  <a:lnTo>
                    <a:pt x="154867" y="97341"/>
                  </a:lnTo>
                  <a:lnTo>
                    <a:pt x="151858" y="107745"/>
                  </a:lnTo>
                  <a:lnTo>
                    <a:pt x="154867" y="118148"/>
                  </a:lnTo>
                  <a:lnTo>
                    <a:pt x="163512" y="125886"/>
                  </a:lnTo>
                  <a:lnTo>
                    <a:pt x="177214" y="130710"/>
                  </a:lnTo>
                  <a:lnTo>
                    <a:pt x="195396" y="132372"/>
                  </a:lnTo>
                  <a:lnTo>
                    <a:pt x="213578" y="130710"/>
                  </a:lnTo>
                  <a:lnTo>
                    <a:pt x="227280" y="125886"/>
                  </a:lnTo>
                  <a:lnTo>
                    <a:pt x="230842" y="122697"/>
                  </a:lnTo>
                  <a:lnTo>
                    <a:pt x="195396" y="122697"/>
                  </a:lnTo>
                  <a:lnTo>
                    <a:pt x="182161" y="121701"/>
                  </a:lnTo>
                  <a:lnTo>
                    <a:pt x="172197" y="118794"/>
                  </a:lnTo>
                  <a:lnTo>
                    <a:pt x="165917" y="114101"/>
                  </a:lnTo>
                  <a:lnTo>
                    <a:pt x="163732" y="107745"/>
                  </a:lnTo>
                  <a:lnTo>
                    <a:pt x="165917" y="101474"/>
                  </a:lnTo>
                  <a:lnTo>
                    <a:pt x="172197" y="96824"/>
                  </a:lnTo>
                  <a:lnTo>
                    <a:pt x="182161" y="93933"/>
                  </a:lnTo>
                  <a:lnTo>
                    <a:pt x="195396" y="92939"/>
                  </a:lnTo>
                  <a:lnTo>
                    <a:pt x="231005" y="92939"/>
                  </a:lnTo>
                  <a:lnTo>
                    <a:pt x="227280" y="89604"/>
                  </a:lnTo>
                  <a:lnTo>
                    <a:pt x="213578" y="84780"/>
                  </a:lnTo>
                  <a:lnTo>
                    <a:pt x="195396" y="83117"/>
                  </a:lnTo>
                  <a:close/>
                </a:path>
                <a:path w="257809" h="132714">
                  <a:moveTo>
                    <a:pt x="231005" y="92939"/>
                  </a:moveTo>
                  <a:lnTo>
                    <a:pt x="195396" y="92939"/>
                  </a:lnTo>
                  <a:lnTo>
                    <a:pt x="208630" y="93933"/>
                  </a:lnTo>
                  <a:lnTo>
                    <a:pt x="218594" y="96824"/>
                  </a:lnTo>
                  <a:lnTo>
                    <a:pt x="224875" y="101474"/>
                  </a:lnTo>
                  <a:lnTo>
                    <a:pt x="227060" y="107745"/>
                  </a:lnTo>
                  <a:lnTo>
                    <a:pt x="224875" y="114101"/>
                  </a:lnTo>
                  <a:lnTo>
                    <a:pt x="218594" y="118794"/>
                  </a:lnTo>
                  <a:lnTo>
                    <a:pt x="208630" y="121701"/>
                  </a:lnTo>
                  <a:lnTo>
                    <a:pt x="195396" y="122697"/>
                  </a:lnTo>
                  <a:lnTo>
                    <a:pt x="230842" y="122697"/>
                  </a:lnTo>
                  <a:lnTo>
                    <a:pt x="235924" y="118148"/>
                  </a:lnTo>
                  <a:lnTo>
                    <a:pt x="238934" y="107745"/>
                  </a:lnTo>
                  <a:lnTo>
                    <a:pt x="235924" y="97341"/>
                  </a:lnTo>
                  <a:lnTo>
                    <a:pt x="231005" y="92939"/>
                  </a:lnTo>
                  <a:close/>
                </a:path>
                <a:path w="257809" h="132714">
                  <a:moveTo>
                    <a:pt x="237614" y="0"/>
                  </a:moveTo>
                  <a:lnTo>
                    <a:pt x="225447" y="0"/>
                  </a:lnTo>
                  <a:lnTo>
                    <a:pt x="225447" y="79599"/>
                  </a:lnTo>
                  <a:lnTo>
                    <a:pt x="237614" y="79599"/>
                  </a:lnTo>
                  <a:lnTo>
                    <a:pt x="237614" y="43537"/>
                  </a:lnTo>
                  <a:lnTo>
                    <a:pt x="234243" y="43537"/>
                  </a:lnTo>
                  <a:lnTo>
                    <a:pt x="234243" y="33276"/>
                  </a:lnTo>
                  <a:lnTo>
                    <a:pt x="237614" y="33276"/>
                  </a:lnTo>
                  <a:lnTo>
                    <a:pt x="237614" y="0"/>
                  </a:lnTo>
                  <a:close/>
                </a:path>
                <a:path w="257809" h="132714">
                  <a:moveTo>
                    <a:pt x="237614" y="33276"/>
                  </a:moveTo>
                  <a:lnTo>
                    <a:pt x="234243" y="33276"/>
                  </a:lnTo>
                  <a:lnTo>
                    <a:pt x="234243" y="43537"/>
                  </a:lnTo>
                  <a:lnTo>
                    <a:pt x="237614" y="43537"/>
                  </a:lnTo>
                  <a:lnTo>
                    <a:pt x="237614" y="33276"/>
                  </a:lnTo>
                  <a:close/>
                </a:path>
                <a:path w="257809" h="132714">
                  <a:moveTo>
                    <a:pt x="257258" y="33276"/>
                  </a:moveTo>
                  <a:lnTo>
                    <a:pt x="237614" y="33276"/>
                  </a:lnTo>
                  <a:lnTo>
                    <a:pt x="237614" y="43537"/>
                  </a:lnTo>
                  <a:lnTo>
                    <a:pt x="257258" y="43537"/>
                  </a:lnTo>
                  <a:lnTo>
                    <a:pt x="257258" y="33276"/>
                  </a:lnTo>
                  <a:close/>
                </a:path>
                <a:path w="257809" h="132714">
                  <a:moveTo>
                    <a:pt x="152298" y="8355"/>
                  </a:moveTo>
                  <a:lnTo>
                    <a:pt x="140277" y="8355"/>
                  </a:lnTo>
                  <a:lnTo>
                    <a:pt x="140277" y="69484"/>
                  </a:lnTo>
                  <a:lnTo>
                    <a:pt x="201553" y="69484"/>
                  </a:lnTo>
                  <a:lnTo>
                    <a:pt x="201553" y="59663"/>
                  </a:lnTo>
                  <a:lnTo>
                    <a:pt x="152298" y="59663"/>
                  </a:lnTo>
                  <a:lnTo>
                    <a:pt x="152298" y="37820"/>
                  </a:lnTo>
                  <a:lnTo>
                    <a:pt x="201553" y="37820"/>
                  </a:lnTo>
                  <a:lnTo>
                    <a:pt x="201553" y="28145"/>
                  </a:lnTo>
                  <a:lnTo>
                    <a:pt x="152298" y="28145"/>
                  </a:lnTo>
                  <a:lnTo>
                    <a:pt x="152298" y="8355"/>
                  </a:lnTo>
                  <a:close/>
                </a:path>
                <a:path w="257809" h="132714">
                  <a:moveTo>
                    <a:pt x="201553" y="37820"/>
                  </a:moveTo>
                  <a:lnTo>
                    <a:pt x="189679" y="37820"/>
                  </a:lnTo>
                  <a:lnTo>
                    <a:pt x="189679" y="59663"/>
                  </a:lnTo>
                  <a:lnTo>
                    <a:pt x="201553" y="59663"/>
                  </a:lnTo>
                  <a:lnTo>
                    <a:pt x="201553" y="37820"/>
                  </a:lnTo>
                  <a:close/>
                </a:path>
                <a:path w="257809" h="132714">
                  <a:moveTo>
                    <a:pt x="201553" y="8355"/>
                  </a:moveTo>
                  <a:lnTo>
                    <a:pt x="189679" y="8355"/>
                  </a:lnTo>
                  <a:lnTo>
                    <a:pt x="189679" y="28145"/>
                  </a:lnTo>
                  <a:lnTo>
                    <a:pt x="201553" y="28145"/>
                  </a:lnTo>
                  <a:lnTo>
                    <a:pt x="201553" y="8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7725" y="5863695"/>
              <a:ext cx="209417" cy="2094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7240" y="5220867"/>
              <a:ext cx="1415227" cy="1553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67290" y="9067787"/>
              <a:ext cx="3769995" cy="670560"/>
            </a:xfrm>
            <a:custGeom>
              <a:avLst/>
              <a:gdLst/>
              <a:ahLst/>
              <a:cxnLst/>
              <a:rect l="l" t="t" r="r" b="b"/>
              <a:pathLst>
                <a:path w="3769995" h="670559">
                  <a:moveTo>
                    <a:pt x="3769518" y="0"/>
                  </a:moveTo>
                  <a:lnTo>
                    <a:pt x="0" y="0"/>
                  </a:lnTo>
                  <a:lnTo>
                    <a:pt x="0" y="670136"/>
                  </a:lnTo>
                  <a:lnTo>
                    <a:pt x="3769518" y="670136"/>
                  </a:lnTo>
                  <a:lnTo>
                    <a:pt x="37695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44493" y="9314816"/>
              <a:ext cx="1600835" cy="155575"/>
            </a:xfrm>
            <a:custGeom>
              <a:avLst/>
              <a:gdLst/>
              <a:ahLst/>
              <a:cxnLst/>
              <a:rect l="l" t="t" r="r" b="b"/>
              <a:pathLst>
                <a:path w="1600834" h="155575">
                  <a:moveTo>
                    <a:pt x="50595" y="103871"/>
                  </a:moveTo>
                  <a:lnTo>
                    <a:pt x="28313" y="103871"/>
                  </a:lnTo>
                  <a:lnTo>
                    <a:pt x="28313" y="152623"/>
                  </a:lnTo>
                  <a:lnTo>
                    <a:pt x="134194" y="152623"/>
                  </a:lnTo>
                  <a:lnTo>
                    <a:pt x="134194" y="145419"/>
                  </a:lnTo>
                  <a:lnTo>
                    <a:pt x="50595" y="145419"/>
                  </a:lnTo>
                  <a:lnTo>
                    <a:pt x="50595" y="103871"/>
                  </a:lnTo>
                  <a:close/>
                </a:path>
                <a:path w="1600834" h="155575">
                  <a:moveTo>
                    <a:pt x="134194" y="134865"/>
                  </a:moveTo>
                  <a:lnTo>
                    <a:pt x="50595" y="134865"/>
                  </a:lnTo>
                  <a:lnTo>
                    <a:pt x="50595" y="145419"/>
                  </a:lnTo>
                  <a:lnTo>
                    <a:pt x="134194" y="145419"/>
                  </a:lnTo>
                  <a:lnTo>
                    <a:pt x="134194" y="134865"/>
                  </a:lnTo>
                  <a:close/>
                </a:path>
                <a:path w="1600834" h="155575">
                  <a:moveTo>
                    <a:pt x="130676" y="335"/>
                  </a:moveTo>
                  <a:lnTo>
                    <a:pt x="108394" y="335"/>
                  </a:lnTo>
                  <a:lnTo>
                    <a:pt x="108394" y="113420"/>
                  </a:lnTo>
                  <a:lnTo>
                    <a:pt x="130676" y="113420"/>
                  </a:lnTo>
                  <a:lnTo>
                    <a:pt x="130676" y="58134"/>
                  </a:lnTo>
                  <a:lnTo>
                    <a:pt x="120121" y="58134"/>
                  </a:lnTo>
                  <a:lnTo>
                    <a:pt x="120121" y="40208"/>
                  </a:lnTo>
                  <a:lnTo>
                    <a:pt x="130676" y="40208"/>
                  </a:lnTo>
                  <a:lnTo>
                    <a:pt x="130676" y="335"/>
                  </a:lnTo>
                  <a:close/>
                </a:path>
                <a:path w="1600834" h="155575">
                  <a:moveTo>
                    <a:pt x="41380" y="20606"/>
                  </a:moveTo>
                  <a:lnTo>
                    <a:pt x="36690" y="20606"/>
                  </a:lnTo>
                  <a:lnTo>
                    <a:pt x="36690" y="30323"/>
                  </a:lnTo>
                  <a:lnTo>
                    <a:pt x="34561" y="44954"/>
                  </a:lnTo>
                  <a:lnTo>
                    <a:pt x="27957" y="58657"/>
                  </a:lnTo>
                  <a:lnTo>
                    <a:pt x="16546" y="70257"/>
                  </a:lnTo>
                  <a:lnTo>
                    <a:pt x="0" y="78573"/>
                  </a:lnTo>
                  <a:lnTo>
                    <a:pt x="11224" y="96332"/>
                  </a:lnTo>
                  <a:lnTo>
                    <a:pt x="30611" y="85947"/>
                  </a:lnTo>
                  <a:lnTo>
                    <a:pt x="44187" y="70552"/>
                  </a:lnTo>
                  <a:lnTo>
                    <a:pt x="48283" y="60800"/>
                  </a:lnTo>
                  <a:lnTo>
                    <a:pt x="43899" y="50485"/>
                  </a:lnTo>
                  <a:lnTo>
                    <a:pt x="41380" y="30323"/>
                  </a:lnTo>
                  <a:lnTo>
                    <a:pt x="41380" y="20606"/>
                  </a:lnTo>
                  <a:close/>
                </a:path>
                <a:path w="1600834" h="155575">
                  <a:moveTo>
                    <a:pt x="59307" y="20606"/>
                  </a:moveTo>
                  <a:lnTo>
                    <a:pt x="54783" y="20606"/>
                  </a:lnTo>
                  <a:lnTo>
                    <a:pt x="54783" y="30323"/>
                  </a:lnTo>
                  <a:lnTo>
                    <a:pt x="52171" y="51545"/>
                  </a:lnTo>
                  <a:lnTo>
                    <a:pt x="48283" y="60800"/>
                  </a:lnTo>
                  <a:lnTo>
                    <a:pt x="51600" y="68605"/>
                  </a:lnTo>
                  <a:lnTo>
                    <a:pt x="64704" y="83332"/>
                  </a:lnTo>
                  <a:lnTo>
                    <a:pt x="83432" y="93316"/>
                  </a:lnTo>
                  <a:lnTo>
                    <a:pt x="94321" y="75892"/>
                  </a:lnTo>
                  <a:lnTo>
                    <a:pt x="78531" y="67853"/>
                  </a:lnTo>
                  <a:lnTo>
                    <a:pt x="67641" y="56815"/>
                  </a:lnTo>
                  <a:lnTo>
                    <a:pt x="61338" y="43922"/>
                  </a:lnTo>
                  <a:lnTo>
                    <a:pt x="59307" y="30323"/>
                  </a:lnTo>
                  <a:lnTo>
                    <a:pt x="59307" y="20606"/>
                  </a:lnTo>
                  <a:close/>
                </a:path>
                <a:path w="1600834" h="155575">
                  <a:moveTo>
                    <a:pt x="54783" y="20606"/>
                  </a:moveTo>
                  <a:lnTo>
                    <a:pt x="41380" y="20606"/>
                  </a:lnTo>
                  <a:lnTo>
                    <a:pt x="41380" y="30323"/>
                  </a:lnTo>
                  <a:lnTo>
                    <a:pt x="43899" y="50485"/>
                  </a:lnTo>
                  <a:lnTo>
                    <a:pt x="48283" y="60800"/>
                  </a:lnTo>
                  <a:lnTo>
                    <a:pt x="52171" y="51545"/>
                  </a:lnTo>
                  <a:lnTo>
                    <a:pt x="54783" y="30323"/>
                  </a:lnTo>
                  <a:lnTo>
                    <a:pt x="54783" y="20606"/>
                  </a:lnTo>
                  <a:close/>
                </a:path>
                <a:path w="1600834" h="155575">
                  <a:moveTo>
                    <a:pt x="108394" y="40208"/>
                  </a:moveTo>
                  <a:lnTo>
                    <a:pt x="83934" y="40208"/>
                  </a:lnTo>
                  <a:lnTo>
                    <a:pt x="83934" y="58134"/>
                  </a:lnTo>
                  <a:lnTo>
                    <a:pt x="108394" y="58134"/>
                  </a:lnTo>
                  <a:lnTo>
                    <a:pt x="108394" y="40208"/>
                  </a:lnTo>
                  <a:close/>
                </a:path>
                <a:path w="1600834" h="155575">
                  <a:moveTo>
                    <a:pt x="130676" y="40208"/>
                  </a:moveTo>
                  <a:lnTo>
                    <a:pt x="120121" y="40208"/>
                  </a:lnTo>
                  <a:lnTo>
                    <a:pt x="120121" y="58134"/>
                  </a:lnTo>
                  <a:lnTo>
                    <a:pt x="130676" y="58134"/>
                  </a:lnTo>
                  <a:lnTo>
                    <a:pt x="130676" y="40208"/>
                  </a:lnTo>
                  <a:close/>
                </a:path>
                <a:path w="1600834" h="155575">
                  <a:moveTo>
                    <a:pt x="89463" y="10722"/>
                  </a:moveTo>
                  <a:lnTo>
                    <a:pt x="6031" y="10722"/>
                  </a:lnTo>
                  <a:lnTo>
                    <a:pt x="6031" y="28313"/>
                  </a:lnTo>
                  <a:lnTo>
                    <a:pt x="36690" y="28313"/>
                  </a:lnTo>
                  <a:lnTo>
                    <a:pt x="36690" y="20606"/>
                  </a:lnTo>
                  <a:lnTo>
                    <a:pt x="89463" y="20606"/>
                  </a:lnTo>
                  <a:lnTo>
                    <a:pt x="89463" y="10722"/>
                  </a:lnTo>
                  <a:close/>
                </a:path>
                <a:path w="1600834" h="155575">
                  <a:moveTo>
                    <a:pt x="89463" y="20606"/>
                  </a:moveTo>
                  <a:lnTo>
                    <a:pt x="59307" y="20606"/>
                  </a:lnTo>
                  <a:lnTo>
                    <a:pt x="59307" y="28313"/>
                  </a:lnTo>
                  <a:lnTo>
                    <a:pt x="89463" y="28313"/>
                  </a:lnTo>
                  <a:lnTo>
                    <a:pt x="89463" y="20606"/>
                  </a:lnTo>
                  <a:close/>
                </a:path>
                <a:path w="1600834" h="155575">
                  <a:moveTo>
                    <a:pt x="193321" y="107556"/>
                  </a:moveTo>
                  <a:lnTo>
                    <a:pt x="171206" y="107556"/>
                  </a:lnTo>
                  <a:lnTo>
                    <a:pt x="171206" y="152623"/>
                  </a:lnTo>
                  <a:lnTo>
                    <a:pt x="279936" y="152623"/>
                  </a:lnTo>
                  <a:lnTo>
                    <a:pt x="279936" y="140728"/>
                  </a:lnTo>
                  <a:lnTo>
                    <a:pt x="193321" y="140728"/>
                  </a:lnTo>
                  <a:lnTo>
                    <a:pt x="193321" y="107556"/>
                  </a:lnTo>
                  <a:close/>
                </a:path>
                <a:path w="1600834" h="155575">
                  <a:moveTo>
                    <a:pt x="279936" y="134865"/>
                  </a:moveTo>
                  <a:lnTo>
                    <a:pt x="193321" y="134865"/>
                  </a:lnTo>
                  <a:lnTo>
                    <a:pt x="193321" y="140728"/>
                  </a:lnTo>
                  <a:lnTo>
                    <a:pt x="279936" y="140728"/>
                  </a:lnTo>
                  <a:lnTo>
                    <a:pt x="279936" y="134865"/>
                  </a:lnTo>
                  <a:close/>
                </a:path>
                <a:path w="1600834" h="155575">
                  <a:moveTo>
                    <a:pt x="238220" y="87955"/>
                  </a:moveTo>
                  <a:lnTo>
                    <a:pt x="215770" y="87955"/>
                  </a:lnTo>
                  <a:lnTo>
                    <a:pt x="215770" y="120624"/>
                  </a:lnTo>
                  <a:lnTo>
                    <a:pt x="238220" y="120624"/>
                  </a:lnTo>
                  <a:lnTo>
                    <a:pt x="238220" y="87955"/>
                  </a:lnTo>
                  <a:close/>
                </a:path>
                <a:path w="1600834" h="155575">
                  <a:moveTo>
                    <a:pt x="295349" y="76730"/>
                  </a:moveTo>
                  <a:lnTo>
                    <a:pt x="154956" y="76730"/>
                  </a:lnTo>
                  <a:lnTo>
                    <a:pt x="154956" y="94489"/>
                  </a:lnTo>
                  <a:lnTo>
                    <a:pt x="215770" y="94489"/>
                  </a:lnTo>
                  <a:lnTo>
                    <a:pt x="215770" y="87955"/>
                  </a:lnTo>
                  <a:lnTo>
                    <a:pt x="295349" y="87955"/>
                  </a:lnTo>
                  <a:lnTo>
                    <a:pt x="295349" y="76730"/>
                  </a:lnTo>
                  <a:close/>
                </a:path>
                <a:path w="1600834" h="155575">
                  <a:moveTo>
                    <a:pt x="295349" y="87955"/>
                  </a:moveTo>
                  <a:lnTo>
                    <a:pt x="238220" y="87955"/>
                  </a:lnTo>
                  <a:lnTo>
                    <a:pt x="238220" y="94489"/>
                  </a:lnTo>
                  <a:lnTo>
                    <a:pt x="295349" y="94489"/>
                  </a:lnTo>
                  <a:lnTo>
                    <a:pt x="295349" y="87955"/>
                  </a:lnTo>
                  <a:close/>
                </a:path>
                <a:path w="1600834" h="155575">
                  <a:moveTo>
                    <a:pt x="277591" y="6701"/>
                  </a:moveTo>
                  <a:lnTo>
                    <a:pt x="172212" y="6701"/>
                  </a:lnTo>
                  <a:lnTo>
                    <a:pt x="172212" y="64333"/>
                  </a:lnTo>
                  <a:lnTo>
                    <a:pt x="277591" y="64333"/>
                  </a:lnTo>
                  <a:lnTo>
                    <a:pt x="277591" y="46909"/>
                  </a:lnTo>
                  <a:lnTo>
                    <a:pt x="193991" y="46909"/>
                  </a:lnTo>
                  <a:lnTo>
                    <a:pt x="193991" y="24124"/>
                  </a:lnTo>
                  <a:lnTo>
                    <a:pt x="277591" y="24124"/>
                  </a:lnTo>
                  <a:lnTo>
                    <a:pt x="277591" y="6701"/>
                  </a:lnTo>
                  <a:close/>
                </a:path>
                <a:path w="1600834" h="155575">
                  <a:moveTo>
                    <a:pt x="277591" y="24124"/>
                  </a:moveTo>
                  <a:lnTo>
                    <a:pt x="255644" y="24124"/>
                  </a:lnTo>
                  <a:lnTo>
                    <a:pt x="255644" y="46909"/>
                  </a:lnTo>
                  <a:lnTo>
                    <a:pt x="277591" y="46909"/>
                  </a:lnTo>
                  <a:lnTo>
                    <a:pt x="277591" y="24124"/>
                  </a:lnTo>
                  <a:close/>
                </a:path>
                <a:path w="1600834" h="155575">
                  <a:moveTo>
                    <a:pt x="430704" y="0"/>
                  </a:moveTo>
                  <a:lnTo>
                    <a:pt x="408254" y="0"/>
                  </a:lnTo>
                  <a:lnTo>
                    <a:pt x="408254" y="155136"/>
                  </a:lnTo>
                  <a:lnTo>
                    <a:pt x="430704" y="155136"/>
                  </a:lnTo>
                  <a:lnTo>
                    <a:pt x="430704" y="77568"/>
                  </a:lnTo>
                  <a:lnTo>
                    <a:pt x="424840" y="77568"/>
                  </a:lnTo>
                  <a:lnTo>
                    <a:pt x="424840" y="59307"/>
                  </a:lnTo>
                  <a:lnTo>
                    <a:pt x="430704" y="59307"/>
                  </a:lnTo>
                  <a:lnTo>
                    <a:pt x="430704" y="0"/>
                  </a:lnTo>
                  <a:close/>
                </a:path>
                <a:path w="1600834" h="155575">
                  <a:moveTo>
                    <a:pt x="430704" y="59307"/>
                  </a:moveTo>
                  <a:lnTo>
                    <a:pt x="424840" y="59307"/>
                  </a:lnTo>
                  <a:lnTo>
                    <a:pt x="424840" y="77568"/>
                  </a:lnTo>
                  <a:lnTo>
                    <a:pt x="430704" y="77568"/>
                  </a:lnTo>
                  <a:lnTo>
                    <a:pt x="430704" y="59307"/>
                  </a:lnTo>
                  <a:close/>
                </a:path>
                <a:path w="1600834" h="155575">
                  <a:moveTo>
                    <a:pt x="452148" y="59307"/>
                  </a:moveTo>
                  <a:lnTo>
                    <a:pt x="430704" y="59307"/>
                  </a:lnTo>
                  <a:lnTo>
                    <a:pt x="430704" y="77568"/>
                  </a:lnTo>
                  <a:lnTo>
                    <a:pt x="452148" y="77568"/>
                  </a:lnTo>
                  <a:lnTo>
                    <a:pt x="452148" y="59307"/>
                  </a:lnTo>
                  <a:close/>
                </a:path>
                <a:path w="1600834" h="155575">
                  <a:moveTo>
                    <a:pt x="378936" y="16083"/>
                  </a:moveTo>
                  <a:lnTo>
                    <a:pt x="367543" y="16083"/>
                  </a:lnTo>
                  <a:lnTo>
                    <a:pt x="367543" y="19936"/>
                  </a:lnTo>
                  <a:lnTo>
                    <a:pt x="363897" y="49027"/>
                  </a:lnTo>
                  <a:lnTo>
                    <a:pt x="352821" y="73610"/>
                  </a:lnTo>
                  <a:lnTo>
                    <a:pt x="334112" y="94266"/>
                  </a:lnTo>
                  <a:lnTo>
                    <a:pt x="307566" y="111577"/>
                  </a:lnTo>
                  <a:lnTo>
                    <a:pt x="319964" y="128498"/>
                  </a:lnTo>
                  <a:lnTo>
                    <a:pt x="352570" y="106528"/>
                  </a:lnTo>
                  <a:lnTo>
                    <a:pt x="373993" y="80018"/>
                  </a:lnTo>
                  <a:lnTo>
                    <a:pt x="385742" y="49645"/>
                  </a:lnTo>
                  <a:lnTo>
                    <a:pt x="387410" y="34009"/>
                  </a:lnTo>
                  <a:lnTo>
                    <a:pt x="378936" y="34009"/>
                  </a:lnTo>
                  <a:lnTo>
                    <a:pt x="378936" y="16083"/>
                  </a:lnTo>
                  <a:close/>
                </a:path>
                <a:path w="1600834" h="155575">
                  <a:moveTo>
                    <a:pt x="367543" y="16083"/>
                  </a:moveTo>
                  <a:lnTo>
                    <a:pt x="316110" y="16083"/>
                  </a:lnTo>
                  <a:lnTo>
                    <a:pt x="316110" y="34009"/>
                  </a:lnTo>
                  <a:lnTo>
                    <a:pt x="365779" y="34009"/>
                  </a:lnTo>
                  <a:lnTo>
                    <a:pt x="367543" y="19936"/>
                  </a:lnTo>
                  <a:lnTo>
                    <a:pt x="367543" y="16083"/>
                  </a:lnTo>
                  <a:close/>
                </a:path>
                <a:path w="1600834" h="155575">
                  <a:moveTo>
                    <a:pt x="389323" y="16083"/>
                  </a:moveTo>
                  <a:lnTo>
                    <a:pt x="378936" y="16083"/>
                  </a:lnTo>
                  <a:lnTo>
                    <a:pt x="378936" y="34009"/>
                  </a:lnTo>
                  <a:lnTo>
                    <a:pt x="387410" y="34009"/>
                  </a:lnTo>
                  <a:lnTo>
                    <a:pt x="389323" y="16083"/>
                  </a:lnTo>
                  <a:close/>
                </a:path>
                <a:path w="1600834" h="155575">
                  <a:moveTo>
                    <a:pt x="563884" y="120121"/>
                  </a:moveTo>
                  <a:lnTo>
                    <a:pt x="505080" y="120121"/>
                  </a:lnTo>
                  <a:lnTo>
                    <a:pt x="505080" y="138215"/>
                  </a:lnTo>
                  <a:lnTo>
                    <a:pt x="645473" y="138215"/>
                  </a:lnTo>
                  <a:lnTo>
                    <a:pt x="645473" y="127493"/>
                  </a:lnTo>
                  <a:lnTo>
                    <a:pt x="563884" y="127493"/>
                  </a:lnTo>
                  <a:lnTo>
                    <a:pt x="563884" y="120121"/>
                  </a:lnTo>
                  <a:close/>
                </a:path>
                <a:path w="1600834" h="155575">
                  <a:moveTo>
                    <a:pt x="586166" y="90803"/>
                  </a:moveTo>
                  <a:lnTo>
                    <a:pt x="563884" y="90803"/>
                  </a:lnTo>
                  <a:lnTo>
                    <a:pt x="563884" y="127493"/>
                  </a:lnTo>
                  <a:lnTo>
                    <a:pt x="586166" y="127493"/>
                  </a:lnTo>
                  <a:lnTo>
                    <a:pt x="586166" y="90803"/>
                  </a:lnTo>
                  <a:close/>
                </a:path>
                <a:path w="1600834" h="155575">
                  <a:moveTo>
                    <a:pt x="645473" y="120121"/>
                  </a:moveTo>
                  <a:lnTo>
                    <a:pt x="586166" y="120121"/>
                  </a:lnTo>
                  <a:lnTo>
                    <a:pt x="586166" y="127493"/>
                  </a:lnTo>
                  <a:lnTo>
                    <a:pt x="645473" y="127493"/>
                  </a:lnTo>
                  <a:lnTo>
                    <a:pt x="645473" y="120121"/>
                  </a:lnTo>
                  <a:close/>
                </a:path>
                <a:path w="1600834" h="155575">
                  <a:moveTo>
                    <a:pt x="629725" y="10219"/>
                  </a:moveTo>
                  <a:lnTo>
                    <a:pt x="520828" y="10219"/>
                  </a:lnTo>
                  <a:lnTo>
                    <a:pt x="520828" y="27810"/>
                  </a:lnTo>
                  <a:lnTo>
                    <a:pt x="607611" y="27810"/>
                  </a:lnTo>
                  <a:lnTo>
                    <a:pt x="607611" y="44396"/>
                  </a:lnTo>
                  <a:lnTo>
                    <a:pt x="521163" y="44396"/>
                  </a:lnTo>
                  <a:lnTo>
                    <a:pt x="521163" y="97002"/>
                  </a:lnTo>
                  <a:lnTo>
                    <a:pt x="563884" y="97002"/>
                  </a:lnTo>
                  <a:lnTo>
                    <a:pt x="563884" y="90803"/>
                  </a:lnTo>
                  <a:lnTo>
                    <a:pt x="633243" y="90803"/>
                  </a:lnTo>
                  <a:lnTo>
                    <a:pt x="633243" y="87955"/>
                  </a:lnTo>
                  <a:lnTo>
                    <a:pt x="543278" y="87955"/>
                  </a:lnTo>
                  <a:lnTo>
                    <a:pt x="543278" y="61820"/>
                  </a:lnTo>
                  <a:lnTo>
                    <a:pt x="629725" y="61820"/>
                  </a:lnTo>
                  <a:lnTo>
                    <a:pt x="629725" y="10219"/>
                  </a:lnTo>
                  <a:close/>
                </a:path>
                <a:path w="1600834" h="155575">
                  <a:moveTo>
                    <a:pt x="633243" y="90803"/>
                  </a:moveTo>
                  <a:lnTo>
                    <a:pt x="586166" y="90803"/>
                  </a:lnTo>
                  <a:lnTo>
                    <a:pt x="586166" y="97002"/>
                  </a:lnTo>
                  <a:lnTo>
                    <a:pt x="633243" y="97002"/>
                  </a:lnTo>
                  <a:lnTo>
                    <a:pt x="633243" y="90803"/>
                  </a:lnTo>
                  <a:close/>
                </a:path>
                <a:path w="1600834" h="155575">
                  <a:moveTo>
                    <a:pt x="633243" y="79076"/>
                  </a:moveTo>
                  <a:lnTo>
                    <a:pt x="543278" y="79076"/>
                  </a:lnTo>
                  <a:lnTo>
                    <a:pt x="543278" y="87955"/>
                  </a:lnTo>
                  <a:lnTo>
                    <a:pt x="633243" y="87955"/>
                  </a:lnTo>
                  <a:lnTo>
                    <a:pt x="633243" y="79076"/>
                  </a:lnTo>
                  <a:close/>
                </a:path>
                <a:path w="1600834" h="155575">
                  <a:moveTo>
                    <a:pt x="771781" y="14407"/>
                  </a:moveTo>
                  <a:lnTo>
                    <a:pt x="760054" y="14407"/>
                  </a:lnTo>
                  <a:lnTo>
                    <a:pt x="759951" y="49223"/>
                  </a:lnTo>
                  <a:lnTo>
                    <a:pt x="759342" y="65945"/>
                  </a:lnTo>
                  <a:lnTo>
                    <a:pt x="757651" y="84691"/>
                  </a:lnTo>
                  <a:lnTo>
                    <a:pt x="754357" y="105714"/>
                  </a:lnTo>
                  <a:lnTo>
                    <a:pt x="776639" y="107556"/>
                  </a:lnTo>
                  <a:lnTo>
                    <a:pt x="779836" y="85515"/>
                  </a:lnTo>
                  <a:lnTo>
                    <a:pt x="781477" y="66427"/>
                  </a:lnTo>
                  <a:lnTo>
                    <a:pt x="782082" y="49223"/>
                  </a:lnTo>
                  <a:lnTo>
                    <a:pt x="782168" y="31999"/>
                  </a:lnTo>
                  <a:lnTo>
                    <a:pt x="771781" y="31999"/>
                  </a:lnTo>
                  <a:lnTo>
                    <a:pt x="771781" y="14407"/>
                  </a:lnTo>
                  <a:close/>
                </a:path>
                <a:path w="1600834" h="155575">
                  <a:moveTo>
                    <a:pt x="760054" y="14407"/>
                  </a:moveTo>
                  <a:lnTo>
                    <a:pt x="673439" y="14407"/>
                  </a:lnTo>
                  <a:lnTo>
                    <a:pt x="673439" y="31999"/>
                  </a:lnTo>
                  <a:lnTo>
                    <a:pt x="760054" y="31999"/>
                  </a:lnTo>
                  <a:lnTo>
                    <a:pt x="760054" y="14407"/>
                  </a:lnTo>
                  <a:close/>
                </a:path>
                <a:path w="1600834" h="155575">
                  <a:moveTo>
                    <a:pt x="782168" y="14407"/>
                  </a:moveTo>
                  <a:lnTo>
                    <a:pt x="771781" y="14407"/>
                  </a:lnTo>
                  <a:lnTo>
                    <a:pt x="771781" y="31999"/>
                  </a:lnTo>
                  <a:lnTo>
                    <a:pt x="782168" y="31999"/>
                  </a:lnTo>
                  <a:lnTo>
                    <a:pt x="782168" y="14407"/>
                  </a:lnTo>
                  <a:close/>
                </a:path>
                <a:path w="1600834" h="155575">
                  <a:moveTo>
                    <a:pt x="799424" y="116938"/>
                  </a:moveTo>
                  <a:lnTo>
                    <a:pt x="659198" y="116938"/>
                  </a:lnTo>
                  <a:lnTo>
                    <a:pt x="659198" y="135032"/>
                  </a:lnTo>
                  <a:lnTo>
                    <a:pt x="799424" y="135032"/>
                  </a:lnTo>
                  <a:lnTo>
                    <a:pt x="799424" y="116938"/>
                  </a:lnTo>
                  <a:close/>
                </a:path>
                <a:path w="1600834" h="155575">
                  <a:moveTo>
                    <a:pt x="942150" y="335"/>
                  </a:moveTo>
                  <a:lnTo>
                    <a:pt x="919701" y="335"/>
                  </a:lnTo>
                  <a:lnTo>
                    <a:pt x="919701" y="111745"/>
                  </a:lnTo>
                  <a:lnTo>
                    <a:pt x="942150" y="111745"/>
                  </a:lnTo>
                  <a:lnTo>
                    <a:pt x="942150" y="335"/>
                  </a:lnTo>
                  <a:close/>
                </a:path>
                <a:path w="1600834" h="155575">
                  <a:moveTo>
                    <a:pt x="861064" y="100520"/>
                  </a:moveTo>
                  <a:lnTo>
                    <a:pt x="838782" y="100520"/>
                  </a:lnTo>
                  <a:lnTo>
                    <a:pt x="838782" y="152623"/>
                  </a:lnTo>
                  <a:lnTo>
                    <a:pt x="946003" y="152623"/>
                  </a:lnTo>
                  <a:lnTo>
                    <a:pt x="946003" y="142068"/>
                  </a:lnTo>
                  <a:lnTo>
                    <a:pt x="861064" y="142068"/>
                  </a:lnTo>
                  <a:lnTo>
                    <a:pt x="861064" y="100520"/>
                  </a:lnTo>
                  <a:close/>
                </a:path>
                <a:path w="1600834" h="155575">
                  <a:moveTo>
                    <a:pt x="946003" y="134865"/>
                  </a:moveTo>
                  <a:lnTo>
                    <a:pt x="861064" y="134865"/>
                  </a:lnTo>
                  <a:lnTo>
                    <a:pt x="861064" y="142068"/>
                  </a:lnTo>
                  <a:lnTo>
                    <a:pt x="946003" y="142068"/>
                  </a:lnTo>
                  <a:lnTo>
                    <a:pt x="946003" y="134865"/>
                  </a:lnTo>
                  <a:close/>
                </a:path>
                <a:path w="1600834" h="155575">
                  <a:moveTo>
                    <a:pt x="857713" y="10052"/>
                  </a:moveTo>
                  <a:lnTo>
                    <a:pt x="841080" y="12976"/>
                  </a:lnTo>
                  <a:lnTo>
                    <a:pt x="827682" y="21130"/>
                  </a:lnTo>
                  <a:lnTo>
                    <a:pt x="818746" y="33587"/>
                  </a:lnTo>
                  <a:lnTo>
                    <a:pt x="815494" y="49422"/>
                  </a:lnTo>
                  <a:lnTo>
                    <a:pt x="818746" y="65186"/>
                  </a:lnTo>
                  <a:lnTo>
                    <a:pt x="827682" y="77652"/>
                  </a:lnTo>
                  <a:lnTo>
                    <a:pt x="841080" y="85845"/>
                  </a:lnTo>
                  <a:lnTo>
                    <a:pt x="857713" y="88793"/>
                  </a:lnTo>
                  <a:lnTo>
                    <a:pt x="874320" y="85845"/>
                  </a:lnTo>
                  <a:lnTo>
                    <a:pt x="887660" y="77652"/>
                  </a:lnTo>
                  <a:lnTo>
                    <a:pt x="893567" y="69359"/>
                  </a:lnTo>
                  <a:lnTo>
                    <a:pt x="857713" y="69359"/>
                  </a:lnTo>
                  <a:lnTo>
                    <a:pt x="849643" y="68011"/>
                  </a:lnTo>
                  <a:lnTo>
                    <a:pt x="843158" y="64102"/>
                  </a:lnTo>
                  <a:lnTo>
                    <a:pt x="838842" y="57838"/>
                  </a:lnTo>
                  <a:lnTo>
                    <a:pt x="837274" y="49422"/>
                  </a:lnTo>
                  <a:lnTo>
                    <a:pt x="838842" y="40909"/>
                  </a:lnTo>
                  <a:lnTo>
                    <a:pt x="843158" y="34595"/>
                  </a:lnTo>
                  <a:lnTo>
                    <a:pt x="849643" y="30669"/>
                  </a:lnTo>
                  <a:lnTo>
                    <a:pt x="857713" y="29318"/>
                  </a:lnTo>
                  <a:lnTo>
                    <a:pt x="893496" y="29318"/>
                  </a:lnTo>
                  <a:lnTo>
                    <a:pt x="887660" y="21130"/>
                  </a:lnTo>
                  <a:lnTo>
                    <a:pt x="874320" y="12976"/>
                  </a:lnTo>
                  <a:lnTo>
                    <a:pt x="857713" y="10052"/>
                  </a:lnTo>
                  <a:close/>
                </a:path>
                <a:path w="1600834" h="155575">
                  <a:moveTo>
                    <a:pt x="893496" y="29318"/>
                  </a:moveTo>
                  <a:lnTo>
                    <a:pt x="857713" y="29318"/>
                  </a:lnTo>
                  <a:lnTo>
                    <a:pt x="865686" y="30669"/>
                  </a:lnTo>
                  <a:lnTo>
                    <a:pt x="872121" y="34595"/>
                  </a:lnTo>
                  <a:lnTo>
                    <a:pt x="876419" y="40909"/>
                  </a:lnTo>
                  <a:lnTo>
                    <a:pt x="877985" y="49422"/>
                  </a:lnTo>
                  <a:lnTo>
                    <a:pt x="876419" y="57838"/>
                  </a:lnTo>
                  <a:lnTo>
                    <a:pt x="872121" y="64102"/>
                  </a:lnTo>
                  <a:lnTo>
                    <a:pt x="865686" y="68011"/>
                  </a:lnTo>
                  <a:lnTo>
                    <a:pt x="857713" y="69359"/>
                  </a:lnTo>
                  <a:lnTo>
                    <a:pt x="893567" y="69359"/>
                  </a:lnTo>
                  <a:lnTo>
                    <a:pt x="896539" y="65186"/>
                  </a:lnTo>
                  <a:lnTo>
                    <a:pt x="899764" y="49422"/>
                  </a:lnTo>
                  <a:lnTo>
                    <a:pt x="896539" y="33587"/>
                  </a:lnTo>
                  <a:lnTo>
                    <a:pt x="893496" y="29318"/>
                  </a:lnTo>
                  <a:close/>
                </a:path>
                <a:path w="1600834" h="155575">
                  <a:moveTo>
                    <a:pt x="1130617" y="167"/>
                  </a:moveTo>
                  <a:lnTo>
                    <a:pt x="1108167" y="167"/>
                  </a:lnTo>
                  <a:lnTo>
                    <a:pt x="1108167" y="155304"/>
                  </a:lnTo>
                  <a:lnTo>
                    <a:pt x="1130617" y="155304"/>
                  </a:lnTo>
                  <a:lnTo>
                    <a:pt x="1130617" y="76395"/>
                  </a:lnTo>
                  <a:lnTo>
                    <a:pt x="1125591" y="76395"/>
                  </a:lnTo>
                  <a:lnTo>
                    <a:pt x="1125591" y="57966"/>
                  </a:lnTo>
                  <a:lnTo>
                    <a:pt x="1130617" y="57966"/>
                  </a:lnTo>
                  <a:lnTo>
                    <a:pt x="1130617" y="167"/>
                  </a:lnTo>
                  <a:close/>
                </a:path>
                <a:path w="1600834" h="155575">
                  <a:moveTo>
                    <a:pt x="1130617" y="57966"/>
                  </a:moveTo>
                  <a:lnTo>
                    <a:pt x="1125591" y="57966"/>
                  </a:lnTo>
                  <a:lnTo>
                    <a:pt x="1125591" y="76395"/>
                  </a:lnTo>
                  <a:lnTo>
                    <a:pt x="1130617" y="76395"/>
                  </a:lnTo>
                  <a:lnTo>
                    <a:pt x="1130617" y="57966"/>
                  </a:lnTo>
                  <a:close/>
                </a:path>
                <a:path w="1600834" h="155575">
                  <a:moveTo>
                    <a:pt x="1153066" y="57966"/>
                  </a:moveTo>
                  <a:lnTo>
                    <a:pt x="1130617" y="57966"/>
                  </a:lnTo>
                  <a:lnTo>
                    <a:pt x="1130617" y="76395"/>
                  </a:lnTo>
                  <a:lnTo>
                    <a:pt x="1153066" y="76395"/>
                  </a:lnTo>
                  <a:lnTo>
                    <a:pt x="1153066" y="57966"/>
                  </a:lnTo>
                  <a:close/>
                </a:path>
                <a:path w="1600834" h="155575">
                  <a:moveTo>
                    <a:pt x="1035793" y="12397"/>
                  </a:moveTo>
                  <a:lnTo>
                    <a:pt x="1013678" y="12397"/>
                  </a:lnTo>
                  <a:lnTo>
                    <a:pt x="1013678" y="119451"/>
                  </a:lnTo>
                  <a:lnTo>
                    <a:pt x="1089068" y="119451"/>
                  </a:lnTo>
                  <a:lnTo>
                    <a:pt x="1089068" y="101525"/>
                  </a:lnTo>
                  <a:lnTo>
                    <a:pt x="1035793" y="101525"/>
                  </a:lnTo>
                  <a:lnTo>
                    <a:pt x="1035793" y="67348"/>
                  </a:lnTo>
                  <a:lnTo>
                    <a:pt x="1089068" y="67348"/>
                  </a:lnTo>
                  <a:lnTo>
                    <a:pt x="1089068" y="50092"/>
                  </a:lnTo>
                  <a:lnTo>
                    <a:pt x="1035793" y="50092"/>
                  </a:lnTo>
                  <a:lnTo>
                    <a:pt x="1035793" y="12397"/>
                  </a:lnTo>
                  <a:close/>
                </a:path>
                <a:path w="1600834" h="155575">
                  <a:moveTo>
                    <a:pt x="1089068" y="67348"/>
                  </a:moveTo>
                  <a:lnTo>
                    <a:pt x="1066954" y="67348"/>
                  </a:lnTo>
                  <a:lnTo>
                    <a:pt x="1066954" y="101525"/>
                  </a:lnTo>
                  <a:lnTo>
                    <a:pt x="1089068" y="101525"/>
                  </a:lnTo>
                  <a:lnTo>
                    <a:pt x="1089068" y="67348"/>
                  </a:lnTo>
                  <a:close/>
                </a:path>
                <a:path w="1600834" h="155575">
                  <a:moveTo>
                    <a:pt x="1089068" y="12397"/>
                  </a:moveTo>
                  <a:lnTo>
                    <a:pt x="1066954" y="12397"/>
                  </a:lnTo>
                  <a:lnTo>
                    <a:pt x="1066954" y="50092"/>
                  </a:lnTo>
                  <a:lnTo>
                    <a:pt x="1089068" y="50092"/>
                  </a:lnTo>
                  <a:lnTo>
                    <a:pt x="1089068" y="12397"/>
                  </a:lnTo>
                  <a:close/>
                </a:path>
                <a:path w="1600834" h="155575">
                  <a:moveTo>
                    <a:pt x="1222078" y="120121"/>
                  </a:moveTo>
                  <a:lnTo>
                    <a:pt x="1163273" y="120121"/>
                  </a:lnTo>
                  <a:lnTo>
                    <a:pt x="1163273" y="138215"/>
                  </a:lnTo>
                  <a:lnTo>
                    <a:pt x="1303667" y="138215"/>
                  </a:lnTo>
                  <a:lnTo>
                    <a:pt x="1303667" y="127493"/>
                  </a:lnTo>
                  <a:lnTo>
                    <a:pt x="1222078" y="127493"/>
                  </a:lnTo>
                  <a:lnTo>
                    <a:pt x="1222078" y="120121"/>
                  </a:lnTo>
                  <a:close/>
                </a:path>
                <a:path w="1600834" h="155575">
                  <a:moveTo>
                    <a:pt x="1244359" y="90803"/>
                  </a:moveTo>
                  <a:lnTo>
                    <a:pt x="1222078" y="90803"/>
                  </a:lnTo>
                  <a:lnTo>
                    <a:pt x="1222078" y="127493"/>
                  </a:lnTo>
                  <a:lnTo>
                    <a:pt x="1244359" y="127493"/>
                  </a:lnTo>
                  <a:lnTo>
                    <a:pt x="1244359" y="90803"/>
                  </a:lnTo>
                  <a:close/>
                </a:path>
                <a:path w="1600834" h="155575">
                  <a:moveTo>
                    <a:pt x="1303667" y="120121"/>
                  </a:moveTo>
                  <a:lnTo>
                    <a:pt x="1244359" y="120121"/>
                  </a:lnTo>
                  <a:lnTo>
                    <a:pt x="1244359" y="127493"/>
                  </a:lnTo>
                  <a:lnTo>
                    <a:pt x="1303667" y="127493"/>
                  </a:lnTo>
                  <a:lnTo>
                    <a:pt x="1303667" y="120121"/>
                  </a:lnTo>
                  <a:close/>
                </a:path>
                <a:path w="1600834" h="155575">
                  <a:moveTo>
                    <a:pt x="1287918" y="10219"/>
                  </a:moveTo>
                  <a:lnTo>
                    <a:pt x="1179021" y="10219"/>
                  </a:lnTo>
                  <a:lnTo>
                    <a:pt x="1179021" y="27810"/>
                  </a:lnTo>
                  <a:lnTo>
                    <a:pt x="1265804" y="27810"/>
                  </a:lnTo>
                  <a:lnTo>
                    <a:pt x="1265804" y="44396"/>
                  </a:lnTo>
                  <a:lnTo>
                    <a:pt x="1179356" y="44396"/>
                  </a:lnTo>
                  <a:lnTo>
                    <a:pt x="1179356" y="97002"/>
                  </a:lnTo>
                  <a:lnTo>
                    <a:pt x="1222078" y="97002"/>
                  </a:lnTo>
                  <a:lnTo>
                    <a:pt x="1222078" y="90803"/>
                  </a:lnTo>
                  <a:lnTo>
                    <a:pt x="1291437" y="90803"/>
                  </a:lnTo>
                  <a:lnTo>
                    <a:pt x="1291437" y="87955"/>
                  </a:lnTo>
                  <a:lnTo>
                    <a:pt x="1201471" y="87955"/>
                  </a:lnTo>
                  <a:lnTo>
                    <a:pt x="1201471" y="61820"/>
                  </a:lnTo>
                  <a:lnTo>
                    <a:pt x="1287918" y="61820"/>
                  </a:lnTo>
                  <a:lnTo>
                    <a:pt x="1287918" y="10219"/>
                  </a:lnTo>
                  <a:close/>
                </a:path>
                <a:path w="1600834" h="155575">
                  <a:moveTo>
                    <a:pt x="1291437" y="90803"/>
                  </a:moveTo>
                  <a:lnTo>
                    <a:pt x="1244359" y="90803"/>
                  </a:lnTo>
                  <a:lnTo>
                    <a:pt x="1244359" y="97002"/>
                  </a:lnTo>
                  <a:lnTo>
                    <a:pt x="1291437" y="97002"/>
                  </a:lnTo>
                  <a:lnTo>
                    <a:pt x="1291437" y="90803"/>
                  </a:lnTo>
                  <a:close/>
                </a:path>
                <a:path w="1600834" h="155575">
                  <a:moveTo>
                    <a:pt x="1291437" y="79076"/>
                  </a:moveTo>
                  <a:lnTo>
                    <a:pt x="1201471" y="79076"/>
                  </a:lnTo>
                  <a:lnTo>
                    <a:pt x="1201471" y="87955"/>
                  </a:lnTo>
                  <a:lnTo>
                    <a:pt x="1291437" y="87955"/>
                  </a:lnTo>
                  <a:lnTo>
                    <a:pt x="1291437" y="79076"/>
                  </a:lnTo>
                  <a:close/>
                </a:path>
                <a:path w="1600834" h="155575">
                  <a:moveTo>
                    <a:pt x="1438854" y="0"/>
                  </a:moveTo>
                  <a:lnTo>
                    <a:pt x="1416404" y="0"/>
                  </a:lnTo>
                  <a:lnTo>
                    <a:pt x="1416404" y="155136"/>
                  </a:lnTo>
                  <a:lnTo>
                    <a:pt x="1438854" y="155136"/>
                  </a:lnTo>
                  <a:lnTo>
                    <a:pt x="1438854" y="77568"/>
                  </a:lnTo>
                  <a:lnTo>
                    <a:pt x="1432990" y="77568"/>
                  </a:lnTo>
                  <a:lnTo>
                    <a:pt x="1432990" y="59307"/>
                  </a:lnTo>
                  <a:lnTo>
                    <a:pt x="1438854" y="59307"/>
                  </a:lnTo>
                  <a:lnTo>
                    <a:pt x="1438854" y="0"/>
                  </a:lnTo>
                  <a:close/>
                </a:path>
                <a:path w="1600834" h="155575">
                  <a:moveTo>
                    <a:pt x="1438854" y="59307"/>
                  </a:moveTo>
                  <a:lnTo>
                    <a:pt x="1432990" y="59307"/>
                  </a:lnTo>
                  <a:lnTo>
                    <a:pt x="1432990" y="77568"/>
                  </a:lnTo>
                  <a:lnTo>
                    <a:pt x="1438854" y="77568"/>
                  </a:lnTo>
                  <a:lnTo>
                    <a:pt x="1438854" y="59307"/>
                  </a:lnTo>
                  <a:close/>
                </a:path>
                <a:path w="1600834" h="155575">
                  <a:moveTo>
                    <a:pt x="1460298" y="59307"/>
                  </a:moveTo>
                  <a:lnTo>
                    <a:pt x="1438854" y="59307"/>
                  </a:lnTo>
                  <a:lnTo>
                    <a:pt x="1438854" y="77568"/>
                  </a:lnTo>
                  <a:lnTo>
                    <a:pt x="1460298" y="77568"/>
                  </a:lnTo>
                  <a:lnTo>
                    <a:pt x="1460298" y="59307"/>
                  </a:lnTo>
                  <a:close/>
                </a:path>
                <a:path w="1600834" h="155575">
                  <a:moveTo>
                    <a:pt x="1387086" y="16083"/>
                  </a:moveTo>
                  <a:lnTo>
                    <a:pt x="1375693" y="16083"/>
                  </a:lnTo>
                  <a:lnTo>
                    <a:pt x="1375693" y="19936"/>
                  </a:lnTo>
                  <a:lnTo>
                    <a:pt x="1372047" y="49027"/>
                  </a:lnTo>
                  <a:lnTo>
                    <a:pt x="1360971" y="73610"/>
                  </a:lnTo>
                  <a:lnTo>
                    <a:pt x="1342262" y="94266"/>
                  </a:lnTo>
                  <a:lnTo>
                    <a:pt x="1315716" y="111577"/>
                  </a:lnTo>
                  <a:lnTo>
                    <a:pt x="1328113" y="128498"/>
                  </a:lnTo>
                  <a:lnTo>
                    <a:pt x="1360720" y="106528"/>
                  </a:lnTo>
                  <a:lnTo>
                    <a:pt x="1382143" y="80018"/>
                  </a:lnTo>
                  <a:lnTo>
                    <a:pt x="1393892" y="49645"/>
                  </a:lnTo>
                  <a:lnTo>
                    <a:pt x="1395560" y="34009"/>
                  </a:lnTo>
                  <a:lnTo>
                    <a:pt x="1387086" y="34009"/>
                  </a:lnTo>
                  <a:lnTo>
                    <a:pt x="1387086" y="16083"/>
                  </a:lnTo>
                  <a:close/>
                </a:path>
                <a:path w="1600834" h="155575">
                  <a:moveTo>
                    <a:pt x="1375693" y="16083"/>
                  </a:moveTo>
                  <a:lnTo>
                    <a:pt x="1324260" y="16083"/>
                  </a:lnTo>
                  <a:lnTo>
                    <a:pt x="1324260" y="34009"/>
                  </a:lnTo>
                  <a:lnTo>
                    <a:pt x="1373929" y="34009"/>
                  </a:lnTo>
                  <a:lnTo>
                    <a:pt x="1375693" y="19936"/>
                  </a:lnTo>
                  <a:lnTo>
                    <a:pt x="1375693" y="16083"/>
                  </a:lnTo>
                  <a:close/>
                </a:path>
                <a:path w="1600834" h="155575">
                  <a:moveTo>
                    <a:pt x="1397473" y="16083"/>
                  </a:moveTo>
                  <a:lnTo>
                    <a:pt x="1387086" y="16083"/>
                  </a:lnTo>
                  <a:lnTo>
                    <a:pt x="1387086" y="34009"/>
                  </a:lnTo>
                  <a:lnTo>
                    <a:pt x="1395560" y="34009"/>
                  </a:lnTo>
                  <a:lnTo>
                    <a:pt x="1397473" y="16083"/>
                  </a:lnTo>
                  <a:close/>
                </a:path>
                <a:path w="1600834" h="155575">
                  <a:moveTo>
                    <a:pt x="1600679" y="167"/>
                  </a:moveTo>
                  <a:lnTo>
                    <a:pt x="1578229" y="167"/>
                  </a:lnTo>
                  <a:lnTo>
                    <a:pt x="1578229" y="155304"/>
                  </a:lnTo>
                  <a:lnTo>
                    <a:pt x="1600679" y="155304"/>
                  </a:lnTo>
                  <a:lnTo>
                    <a:pt x="1600679" y="167"/>
                  </a:lnTo>
                  <a:close/>
                </a:path>
                <a:path w="1600834" h="155575">
                  <a:moveTo>
                    <a:pt x="1543047" y="16250"/>
                  </a:moveTo>
                  <a:lnTo>
                    <a:pt x="1532492" y="16250"/>
                  </a:lnTo>
                  <a:lnTo>
                    <a:pt x="1532492" y="20271"/>
                  </a:lnTo>
                  <a:lnTo>
                    <a:pt x="1529283" y="49024"/>
                  </a:lnTo>
                  <a:lnTo>
                    <a:pt x="1518880" y="73379"/>
                  </a:lnTo>
                  <a:lnTo>
                    <a:pt x="1500121" y="93965"/>
                  </a:lnTo>
                  <a:lnTo>
                    <a:pt x="1471845" y="111410"/>
                  </a:lnTo>
                  <a:lnTo>
                    <a:pt x="1483405" y="129168"/>
                  </a:lnTo>
                  <a:lnTo>
                    <a:pt x="1517783" y="106954"/>
                  </a:lnTo>
                  <a:lnTo>
                    <a:pt x="1539675" y="80500"/>
                  </a:lnTo>
                  <a:lnTo>
                    <a:pt x="1551232" y="50150"/>
                  </a:lnTo>
                  <a:lnTo>
                    <a:pt x="1552856" y="33841"/>
                  </a:lnTo>
                  <a:lnTo>
                    <a:pt x="1543047" y="33841"/>
                  </a:lnTo>
                  <a:lnTo>
                    <a:pt x="1543047" y="16250"/>
                  </a:lnTo>
                  <a:close/>
                </a:path>
                <a:path w="1600834" h="155575">
                  <a:moveTo>
                    <a:pt x="1532492" y="16250"/>
                  </a:moveTo>
                  <a:lnTo>
                    <a:pt x="1480054" y="16250"/>
                  </a:lnTo>
                  <a:lnTo>
                    <a:pt x="1480054" y="33841"/>
                  </a:lnTo>
                  <a:lnTo>
                    <a:pt x="1530977" y="33841"/>
                  </a:lnTo>
                  <a:lnTo>
                    <a:pt x="1532492" y="20271"/>
                  </a:lnTo>
                  <a:lnTo>
                    <a:pt x="1532492" y="16250"/>
                  </a:lnTo>
                  <a:close/>
                </a:path>
                <a:path w="1600834" h="155575">
                  <a:moveTo>
                    <a:pt x="1554607" y="16250"/>
                  </a:moveTo>
                  <a:lnTo>
                    <a:pt x="1543047" y="16250"/>
                  </a:lnTo>
                  <a:lnTo>
                    <a:pt x="1543047" y="33841"/>
                  </a:lnTo>
                  <a:lnTo>
                    <a:pt x="1552856" y="33841"/>
                  </a:lnTo>
                  <a:lnTo>
                    <a:pt x="1554607" y="162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25903" y="2314065"/>
              <a:ext cx="2314065" cy="26072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167290" y="638723"/>
              <a:ext cx="3759200" cy="659765"/>
            </a:xfrm>
            <a:custGeom>
              <a:avLst/>
              <a:gdLst/>
              <a:ahLst/>
              <a:cxnLst/>
              <a:rect l="l" t="t" r="r" b="b"/>
              <a:pathLst>
                <a:path w="3759200" h="659765">
                  <a:moveTo>
                    <a:pt x="3759047" y="0"/>
                  </a:moveTo>
                  <a:lnTo>
                    <a:pt x="0" y="0"/>
                  </a:lnTo>
                  <a:lnTo>
                    <a:pt x="0" y="659665"/>
                  </a:lnTo>
                  <a:lnTo>
                    <a:pt x="3759047" y="659665"/>
                  </a:lnTo>
                  <a:lnTo>
                    <a:pt x="3759047" y="0"/>
                  </a:lnTo>
                  <a:close/>
                </a:path>
              </a:pathLst>
            </a:custGeom>
            <a:solidFill>
              <a:srgbClr val="1875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72495" y="753903"/>
              <a:ext cx="418835" cy="4188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37509" y="879554"/>
              <a:ext cx="1137113" cy="24209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29284" y="879557"/>
              <a:ext cx="7667625" cy="6752590"/>
            </a:xfrm>
            <a:custGeom>
              <a:avLst/>
              <a:gdLst/>
              <a:ahLst/>
              <a:cxnLst/>
              <a:rect l="l" t="t" r="r" b="b"/>
              <a:pathLst>
                <a:path w="7667625" h="6752590">
                  <a:moveTo>
                    <a:pt x="301561" y="5361102"/>
                  </a:moveTo>
                  <a:lnTo>
                    <a:pt x="258216" y="5361102"/>
                  </a:lnTo>
                  <a:lnTo>
                    <a:pt x="218630" y="5536069"/>
                  </a:lnTo>
                  <a:lnTo>
                    <a:pt x="188099" y="5417959"/>
                  </a:lnTo>
                  <a:lnTo>
                    <a:pt x="173393" y="5361102"/>
                  </a:lnTo>
                  <a:lnTo>
                    <a:pt x="129108" y="5361102"/>
                  </a:lnTo>
                  <a:lnTo>
                    <a:pt x="82613" y="5536069"/>
                  </a:lnTo>
                  <a:lnTo>
                    <a:pt x="43040" y="5361102"/>
                  </a:lnTo>
                  <a:lnTo>
                    <a:pt x="0" y="5361102"/>
                  </a:lnTo>
                  <a:lnTo>
                    <a:pt x="58115" y="5580989"/>
                  </a:lnTo>
                  <a:lnTo>
                    <a:pt x="105549" y="5580989"/>
                  </a:lnTo>
                  <a:lnTo>
                    <a:pt x="117919" y="5536069"/>
                  </a:lnTo>
                  <a:lnTo>
                    <a:pt x="150469" y="5417959"/>
                  </a:lnTo>
                  <a:lnTo>
                    <a:pt x="194132" y="5580989"/>
                  </a:lnTo>
                  <a:lnTo>
                    <a:pt x="241871" y="5580989"/>
                  </a:lnTo>
                  <a:lnTo>
                    <a:pt x="254076" y="5536069"/>
                  </a:lnTo>
                  <a:lnTo>
                    <a:pt x="301561" y="5361102"/>
                  </a:lnTo>
                  <a:close/>
                </a:path>
                <a:path w="7667625" h="6752590">
                  <a:moveTo>
                    <a:pt x="467118" y="5497741"/>
                  </a:moveTo>
                  <a:lnTo>
                    <a:pt x="457060" y="5459107"/>
                  </a:lnTo>
                  <a:lnTo>
                    <a:pt x="429729" y="5431460"/>
                  </a:lnTo>
                  <a:lnTo>
                    <a:pt x="426275" y="5429796"/>
                  </a:lnTo>
                  <a:lnTo>
                    <a:pt x="426275" y="5487695"/>
                  </a:lnTo>
                  <a:lnTo>
                    <a:pt x="348691" y="5487695"/>
                  </a:lnTo>
                  <a:lnTo>
                    <a:pt x="375310" y="5456199"/>
                  </a:lnTo>
                  <a:lnTo>
                    <a:pt x="389216" y="5454078"/>
                  </a:lnTo>
                  <a:lnTo>
                    <a:pt x="396595" y="5454650"/>
                  </a:lnTo>
                  <a:lnTo>
                    <a:pt x="425221" y="5480380"/>
                  </a:lnTo>
                  <a:lnTo>
                    <a:pt x="426275" y="5487695"/>
                  </a:lnTo>
                  <a:lnTo>
                    <a:pt x="426275" y="5429796"/>
                  </a:lnTo>
                  <a:lnTo>
                    <a:pt x="420611" y="5427065"/>
                  </a:lnTo>
                  <a:lnTo>
                    <a:pt x="410806" y="5423916"/>
                  </a:lnTo>
                  <a:lnTo>
                    <a:pt x="400342" y="5422036"/>
                  </a:lnTo>
                  <a:lnTo>
                    <a:pt x="389216" y="5421414"/>
                  </a:lnTo>
                  <a:lnTo>
                    <a:pt x="377355" y="5422074"/>
                  </a:lnTo>
                  <a:lnTo>
                    <a:pt x="338010" y="5437797"/>
                  </a:lnTo>
                  <a:lnTo>
                    <a:pt x="313817" y="5471058"/>
                  </a:lnTo>
                  <a:lnTo>
                    <a:pt x="308203" y="5504967"/>
                  </a:lnTo>
                  <a:lnTo>
                    <a:pt x="308813" y="5515927"/>
                  </a:lnTo>
                  <a:lnTo>
                    <a:pt x="324205" y="5555031"/>
                  </a:lnTo>
                  <a:lnTo>
                    <a:pt x="356565" y="5579097"/>
                  </a:lnTo>
                  <a:lnTo>
                    <a:pt x="388899" y="5584749"/>
                  </a:lnTo>
                  <a:lnTo>
                    <a:pt x="398068" y="5584317"/>
                  </a:lnTo>
                  <a:lnTo>
                    <a:pt x="436333" y="5569674"/>
                  </a:lnTo>
                  <a:lnTo>
                    <a:pt x="453034" y="5551767"/>
                  </a:lnTo>
                  <a:lnTo>
                    <a:pt x="456514" y="5546115"/>
                  </a:lnTo>
                  <a:lnTo>
                    <a:pt x="459828" y="5539206"/>
                  </a:lnTo>
                  <a:lnTo>
                    <a:pt x="462407" y="5531980"/>
                  </a:lnTo>
                  <a:lnTo>
                    <a:pt x="421563" y="5531980"/>
                  </a:lnTo>
                  <a:lnTo>
                    <a:pt x="418846" y="5537847"/>
                  </a:lnTo>
                  <a:lnTo>
                    <a:pt x="414655" y="5542661"/>
                  </a:lnTo>
                  <a:lnTo>
                    <a:pt x="409003" y="5546433"/>
                  </a:lnTo>
                  <a:lnTo>
                    <a:pt x="403555" y="5549989"/>
                  </a:lnTo>
                  <a:lnTo>
                    <a:pt x="396748" y="5551767"/>
                  </a:lnTo>
                  <a:lnTo>
                    <a:pt x="388581" y="5551767"/>
                  </a:lnTo>
                  <a:lnTo>
                    <a:pt x="351828" y="5529072"/>
                  </a:lnTo>
                  <a:lnTo>
                    <a:pt x="348056" y="5512816"/>
                  </a:lnTo>
                  <a:lnTo>
                    <a:pt x="466483" y="5512816"/>
                  </a:lnTo>
                  <a:lnTo>
                    <a:pt x="466699" y="5510098"/>
                  </a:lnTo>
                  <a:lnTo>
                    <a:pt x="466801" y="5504967"/>
                  </a:lnTo>
                  <a:lnTo>
                    <a:pt x="467017" y="5502453"/>
                  </a:lnTo>
                  <a:lnTo>
                    <a:pt x="467118" y="5497741"/>
                  </a:lnTo>
                  <a:close/>
                </a:path>
                <a:path w="7667625" h="6752590">
                  <a:moveTo>
                    <a:pt x="669937" y="5503392"/>
                  </a:moveTo>
                  <a:lnTo>
                    <a:pt x="659879" y="5461305"/>
                  </a:lnTo>
                  <a:lnTo>
                    <a:pt x="632548" y="5432095"/>
                  </a:lnTo>
                  <a:lnTo>
                    <a:pt x="629094" y="5430291"/>
                  </a:lnTo>
                  <a:lnTo>
                    <a:pt x="629094" y="5503392"/>
                  </a:lnTo>
                  <a:lnTo>
                    <a:pt x="628307" y="5513133"/>
                  </a:lnTo>
                  <a:lnTo>
                    <a:pt x="602322" y="5546356"/>
                  </a:lnTo>
                  <a:lnTo>
                    <a:pt x="584809" y="5549570"/>
                  </a:lnTo>
                  <a:lnTo>
                    <a:pt x="575500" y="5548769"/>
                  </a:lnTo>
                  <a:lnTo>
                    <a:pt x="543572" y="5521693"/>
                  </a:lnTo>
                  <a:lnTo>
                    <a:pt x="540512" y="5503088"/>
                  </a:lnTo>
                  <a:lnTo>
                    <a:pt x="541274" y="5493347"/>
                  </a:lnTo>
                  <a:lnTo>
                    <a:pt x="567055" y="5459895"/>
                  </a:lnTo>
                  <a:lnTo>
                    <a:pt x="584809" y="5456593"/>
                  </a:lnTo>
                  <a:lnTo>
                    <a:pt x="593979" y="5457418"/>
                  </a:lnTo>
                  <a:lnTo>
                    <a:pt x="625957" y="5484787"/>
                  </a:lnTo>
                  <a:lnTo>
                    <a:pt x="629094" y="5503392"/>
                  </a:lnTo>
                  <a:lnTo>
                    <a:pt x="629094" y="5430291"/>
                  </a:lnTo>
                  <a:lnTo>
                    <a:pt x="623620" y="5427421"/>
                  </a:lnTo>
                  <a:lnTo>
                    <a:pt x="614095" y="5424081"/>
                  </a:lnTo>
                  <a:lnTo>
                    <a:pt x="603986" y="5422074"/>
                  </a:lnTo>
                  <a:lnTo>
                    <a:pt x="593293" y="5421414"/>
                  </a:lnTo>
                  <a:lnTo>
                    <a:pt x="583844" y="5421896"/>
                  </a:lnTo>
                  <a:lnTo>
                    <a:pt x="545211" y="5442458"/>
                  </a:lnTo>
                  <a:lnTo>
                    <a:pt x="541147" y="5447487"/>
                  </a:lnTo>
                  <a:lnTo>
                    <a:pt x="541147" y="5354815"/>
                  </a:lnTo>
                  <a:lnTo>
                    <a:pt x="500938" y="5354815"/>
                  </a:lnTo>
                  <a:lnTo>
                    <a:pt x="500938" y="5580989"/>
                  </a:lnTo>
                  <a:lnTo>
                    <a:pt x="536740" y="5580989"/>
                  </a:lnTo>
                  <a:lnTo>
                    <a:pt x="541147" y="5559628"/>
                  </a:lnTo>
                  <a:lnTo>
                    <a:pt x="545541" y="5565254"/>
                  </a:lnTo>
                  <a:lnTo>
                    <a:pt x="584771" y="5584342"/>
                  </a:lnTo>
                  <a:lnTo>
                    <a:pt x="593293" y="5584749"/>
                  </a:lnTo>
                  <a:lnTo>
                    <a:pt x="603986" y="5584101"/>
                  </a:lnTo>
                  <a:lnTo>
                    <a:pt x="640740" y="5568581"/>
                  </a:lnTo>
                  <a:lnTo>
                    <a:pt x="657288" y="5549570"/>
                  </a:lnTo>
                  <a:lnTo>
                    <a:pt x="659879" y="5545493"/>
                  </a:lnTo>
                  <a:lnTo>
                    <a:pt x="664286" y="5535904"/>
                  </a:lnTo>
                  <a:lnTo>
                    <a:pt x="667423" y="5525694"/>
                  </a:lnTo>
                  <a:lnTo>
                    <a:pt x="669302" y="5514860"/>
                  </a:lnTo>
                  <a:lnTo>
                    <a:pt x="669937" y="5503392"/>
                  </a:lnTo>
                  <a:close/>
                </a:path>
                <a:path w="7667625" h="6752590">
                  <a:moveTo>
                    <a:pt x="738517" y="5972429"/>
                  </a:moveTo>
                  <a:lnTo>
                    <a:pt x="500786" y="5972429"/>
                  </a:lnTo>
                  <a:lnTo>
                    <a:pt x="500786" y="6070104"/>
                  </a:lnTo>
                  <a:lnTo>
                    <a:pt x="500786" y="6325336"/>
                  </a:lnTo>
                  <a:lnTo>
                    <a:pt x="327545" y="6325336"/>
                  </a:lnTo>
                  <a:lnTo>
                    <a:pt x="327545" y="6070104"/>
                  </a:lnTo>
                  <a:lnTo>
                    <a:pt x="500786" y="6070104"/>
                  </a:lnTo>
                  <a:lnTo>
                    <a:pt x="500786" y="5972429"/>
                  </a:lnTo>
                  <a:lnTo>
                    <a:pt x="88900" y="5972429"/>
                  </a:lnTo>
                  <a:lnTo>
                    <a:pt x="88900" y="6070104"/>
                  </a:lnTo>
                  <a:lnTo>
                    <a:pt x="205003" y="6070104"/>
                  </a:lnTo>
                  <a:lnTo>
                    <a:pt x="205003" y="6325336"/>
                  </a:lnTo>
                  <a:lnTo>
                    <a:pt x="92583" y="6325336"/>
                  </a:lnTo>
                  <a:lnTo>
                    <a:pt x="92583" y="6423939"/>
                  </a:lnTo>
                  <a:lnTo>
                    <a:pt x="735749" y="6423939"/>
                  </a:lnTo>
                  <a:lnTo>
                    <a:pt x="735749" y="6334557"/>
                  </a:lnTo>
                  <a:lnTo>
                    <a:pt x="735749" y="6325336"/>
                  </a:lnTo>
                  <a:lnTo>
                    <a:pt x="622414" y="6325336"/>
                  </a:lnTo>
                  <a:lnTo>
                    <a:pt x="622414" y="6070104"/>
                  </a:lnTo>
                  <a:lnTo>
                    <a:pt x="738517" y="6070104"/>
                  </a:lnTo>
                  <a:lnTo>
                    <a:pt x="738517" y="6062726"/>
                  </a:lnTo>
                  <a:lnTo>
                    <a:pt x="738517" y="5972429"/>
                  </a:lnTo>
                  <a:close/>
                </a:path>
                <a:path w="7667625" h="6752590">
                  <a:moveTo>
                    <a:pt x="802093" y="6552933"/>
                  </a:moveTo>
                  <a:lnTo>
                    <a:pt x="29921" y="6552933"/>
                  </a:lnTo>
                  <a:lnTo>
                    <a:pt x="29921" y="6653377"/>
                  </a:lnTo>
                  <a:lnTo>
                    <a:pt x="802093" y="6653377"/>
                  </a:lnTo>
                  <a:lnTo>
                    <a:pt x="802093" y="6552933"/>
                  </a:lnTo>
                  <a:close/>
                </a:path>
                <a:path w="7667625" h="6752590">
                  <a:moveTo>
                    <a:pt x="985507" y="5460047"/>
                  </a:moveTo>
                  <a:lnTo>
                    <a:pt x="889393" y="5460047"/>
                  </a:lnTo>
                  <a:lnTo>
                    <a:pt x="889393" y="5490197"/>
                  </a:lnTo>
                  <a:lnTo>
                    <a:pt x="944994" y="5490197"/>
                  </a:lnTo>
                  <a:lnTo>
                    <a:pt x="942657" y="5502770"/>
                  </a:lnTo>
                  <a:lnTo>
                    <a:pt x="917994" y="5539930"/>
                  </a:lnTo>
                  <a:lnTo>
                    <a:pt x="881532" y="5548947"/>
                  </a:lnTo>
                  <a:lnTo>
                    <a:pt x="867092" y="5547703"/>
                  </a:lnTo>
                  <a:lnTo>
                    <a:pt x="833158" y="5529148"/>
                  </a:lnTo>
                  <a:lnTo>
                    <a:pt x="816673" y="5489803"/>
                  </a:lnTo>
                  <a:lnTo>
                    <a:pt x="815568" y="5472608"/>
                  </a:lnTo>
                  <a:lnTo>
                    <a:pt x="816686" y="5455374"/>
                  </a:lnTo>
                  <a:lnTo>
                    <a:pt x="833475" y="5415445"/>
                  </a:lnTo>
                  <a:lnTo>
                    <a:pt x="868819" y="5395709"/>
                  </a:lnTo>
                  <a:lnTo>
                    <a:pt x="884364" y="5394388"/>
                  </a:lnTo>
                  <a:lnTo>
                    <a:pt x="894257" y="5394947"/>
                  </a:lnTo>
                  <a:lnTo>
                    <a:pt x="929436" y="5413400"/>
                  </a:lnTo>
                  <a:lnTo>
                    <a:pt x="936510" y="5427065"/>
                  </a:lnTo>
                  <a:lnTo>
                    <a:pt x="981430" y="5427065"/>
                  </a:lnTo>
                  <a:lnTo>
                    <a:pt x="960043" y="5386006"/>
                  </a:lnTo>
                  <a:lnTo>
                    <a:pt x="919708" y="5361965"/>
                  </a:lnTo>
                  <a:lnTo>
                    <a:pt x="884364" y="5357330"/>
                  </a:lnTo>
                  <a:lnTo>
                    <a:pt x="867968" y="5358244"/>
                  </a:lnTo>
                  <a:lnTo>
                    <a:pt x="825627" y="5372087"/>
                  </a:lnTo>
                  <a:lnTo>
                    <a:pt x="795058" y="5400306"/>
                  </a:lnTo>
                  <a:lnTo>
                    <a:pt x="777722" y="5440413"/>
                  </a:lnTo>
                  <a:lnTo>
                    <a:pt x="774420" y="5472303"/>
                  </a:lnTo>
                  <a:lnTo>
                    <a:pt x="775220" y="5488597"/>
                  </a:lnTo>
                  <a:lnTo>
                    <a:pt x="787298" y="5531358"/>
                  </a:lnTo>
                  <a:lnTo>
                    <a:pt x="812444" y="5562866"/>
                  </a:lnTo>
                  <a:lnTo>
                    <a:pt x="848626" y="5581218"/>
                  </a:lnTo>
                  <a:lnTo>
                    <a:pt x="877773" y="5584749"/>
                  </a:lnTo>
                  <a:lnTo>
                    <a:pt x="889622" y="5584228"/>
                  </a:lnTo>
                  <a:lnTo>
                    <a:pt x="926287" y="5571579"/>
                  </a:lnTo>
                  <a:lnTo>
                    <a:pt x="945299" y="5552084"/>
                  </a:lnTo>
                  <a:lnTo>
                    <a:pt x="948448" y="5580989"/>
                  </a:lnTo>
                  <a:lnTo>
                    <a:pt x="985507" y="5580989"/>
                  </a:lnTo>
                  <a:lnTo>
                    <a:pt x="985507" y="5552084"/>
                  </a:lnTo>
                  <a:lnTo>
                    <a:pt x="985507" y="5548947"/>
                  </a:lnTo>
                  <a:lnTo>
                    <a:pt x="985507" y="5460047"/>
                  </a:lnTo>
                  <a:close/>
                </a:path>
                <a:path w="7667625" h="6752590">
                  <a:moveTo>
                    <a:pt x="1184808" y="5425173"/>
                  </a:moveTo>
                  <a:lnTo>
                    <a:pt x="1142085" y="5425173"/>
                  </a:lnTo>
                  <a:lnTo>
                    <a:pt x="1096543" y="5534812"/>
                  </a:lnTo>
                  <a:lnTo>
                    <a:pt x="1052868" y="5425173"/>
                  </a:lnTo>
                  <a:lnTo>
                    <a:pt x="1009205" y="5425173"/>
                  </a:lnTo>
                  <a:lnTo>
                    <a:pt x="1069835" y="5570613"/>
                  </a:lnTo>
                  <a:lnTo>
                    <a:pt x="1079258" y="5570613"/>
                  </a:lnTo>
                  <a:lnTo>
                    <a:pt x="1043139" y="5650090"/>
                  </a:lnTo>
                  <a:lnTo>
                    <a:pt x="1085862" y="5650090"/>
                  </a:lnTo>
                  <a:lnTo>
                    <a:pt x="1136573" y="5534812"/>
                  </a:lnTo>
                  <a:lnTo>
                    <a:pt x="1184808" y="5425173"/>
                  </a:lnTo>
                  <a:close/>
                </a:path>
                <a:path w="7667625" h="6752590">
                  <a:moveTo>
                    <a:pt x="1359357" y="5425173"/>
                  </a:moveTo>
                  <a:lnTo>
                    <a:pt x="1317269" y="5425173"/>
                  </a:lnTo>
                  <a:lnTo>
                    <a:pt x="1277683" y="5542978"/>
                  </a:lnTo>
                  <a:lnTo>
                    <a:pt x="1238110" y="5425173"/>
                  </a:lnTo>
                  <a:lnTo>
                    <a:pt x="1196009" y="5425173"/>
                  </a:lnTo>
                  <a:lnTo>
                    <a:pt x="1253185" y="5580989"/>
                  </a:lnTo>
                  <a:lnTo>
                    <a:pt x="1301877" y="5580989"/>
                  </a:lnTo>
                  <a:lnTo>
                    <a:pt x="1315897" y="5542978"/>
                  </a:lnTo>
                  <a:lnTo>
                    <a:pt x="1359357" y="5425173"/>
                  </a:lnTo>
                  <a:close/>
                </a:path>
                <a:path w="7667625" h="6752590">
                  <a:moveTo>
                    <a:pt x="1530972" y="5497741"/>
                  </a:moveTo>
                  <a:lnTo>
                    <a:pt x="1530362" y="5487695"/>
                  </a:lnTo>
                  <a:lnTo>
                    <a:pt x="1530350" y="5487314"/>
                  </a:lnTo>
                  <a:lnTo>
                    <a:pt x="1528457" y="5477395"/>
                  </a:lnTo>
                  <a:lnTo>
                    <a:pt x="1525320" y="5467997"/>
                  </a:lnTo>
                  <a:lnTo>
                    <a:pt x="1520926" y="5459107"/>
                  </a:lnTo>
                  <a:lnTo>
                    <a:pt x="1517688" y="5454078"/>
                  </a:lnTo>
                  <a:lnTo>
                    <a:pt x="1515567" y="5450776"/>
                  </a:lnTo>
                  <a:lnTo>
                    <a:pt x="1509217" y="5443398"/>
                  </a:lnTo>
                  <a:lnTo>
                    <a:pt x="1501902" y="5436959"/>
                  </a:lnTo>
                  <a:lnTo>
                    <a:pt x="1493596" y="5431460"/>
                  </a:lnTo>
                  <a:lnTo>
                    <a:pt x="1490141" y="5429809"/>
                  </a:lnTo>
                  <a:lnTo>
                    <a:pt x="1490141" y="5487695"/>
                  </a:lnTo>
                  <a:lnTo>
                    <a:pt x="1412544" y="5487695"/>
                  </a:lnTo>
                  <a:lnTo>
                    <a:pt x="1439176" y="5456199"/>
                  </a:lnTo>
                  <a:lnTo>
                    <a:pt x="1453070" y="5454078"/>
                  </a:lnTo>
                  <a:lnTo>
                    <a:pt x="1460449" y="5454650"/>
                  </a:lnTo>
                  <a:lnTo>
                    <a:pt x="1489075" y="5480380"/>
                  </a:lnTo>
                  <a:lnTo>
                    <a:pt x="1490141" y="5487695"/>
                  </a:lnTo>
                  <a:lnTo>
                    <a:pt x="1490141" y="5429809"/>
                  </a:lnTo>
                  <a:lnTo>
                    <a:pt x="1484464" y="5427065"/>
                  </a:lnTo>
                  <a:lnTo>
                    <a:pt x="1474673" y="5423916"/>
                  </a:lnTo>
                  <a:lnTo>
                    <a:pt x="1464208" y="5422036"/>
                  </a:lnTo>
                  <a:lnTo>
                    <a:pt x="1453070" y="5421414"/>
                  </a:lnTo>
                  <a:lnTo>
                    <a:pt x="1441208" y="5422074"/>
                  </a:lnTo>
                  <a:lnTo>
                    <a:pt x="1401864" y="5437797"/>
                  </a:lnTo>
                  <a:lnTo>
                    <a:pt x="1377683" y="5471058"/>
                  </a:lnTo>
                  <a:lnTo>
                    <a:pt x="1372057" y="5504967"/>
                  </a:lnTo>
                  <a:lnTo>
                    <a:pt x="1372679" y="5515927"/>
                  </a:lnTo>
                  <a:lnTo>
                    <a:pt x="1388071" y="5555031"/>
                  </a:lnTo>
                  <a:lnTo>
                    <a:pt x="1420418" y="5579097"/>
                  </a:lnTo>
                  <a:lnTo>
                    <a:pt x="1452753" y="5584749"/>
                  </a:lnTo>
                  <a:lnTo>
                    <a:pt x="1461922" y="5584317"/>
                  </a:lnTo>
                  <a:lnTo>
                    <a:pt x="1500187" y="5569674"/>
                  </a:lnTo>
                  <a:lnTo>
                    <a:pt x="1516888" y="5551767"/>
                  </a:lnTo>
                  <a:lnTo>
                    <a:pt x="1520367" y="5546115"/>
                  </a:lnTo>
                  <a:lnTo>
                    <a:pt x="1523695" y="5539206"/>
                  </a:lnTo>
                  <a:lnTo>
                    <a:pt x="1526260" y="5531980"/>
                  </a:lnTo>
                  <a:lnTo>
                    <a:pt x="1485430" y="5531980"/>
                  </a:lnTo>
                  <a:lnTo>
                    <a:pt x="1482699" y="5537847"/>
                  </a:lnTo>
                  <a:lnTo>
                    <a:pt x="1478521" y="5542661"/>
                  </a:lnTo>
                  <a:lnTo>
                    <a:pt x="1472857" y="5546433"/>
                  </a:lnTo>
                  <a:lnTo>
                    <a:pt x="1467421" y="5549989"/>
                  </a:lnTo>
                  <a:lnTo>
                    <a:pt x="1460614" y="5551767"/>
                  </a:lnTo>
                  <a:lnTo>
                    <a:pt x="1452448" y="5551767"/>
                  </a:lnTo>
                  <a:lnTo>
                    <a:pt x="1415694" y="5529072"/>
                  </a:lnTo>
                  <a:lnTo>
                    <a:pt x="1411922" y="5512816"/>
                  </a:lnTo>
                  <a:lnTo>
                    <a:pt x="1530350" y="5512816"/>
                  </a:lnTo>
                  <a:lnTo>
                    <a:pt x="1530553" y="5510098"/>
                  </a:lnTo>
                  <a:lnTo>
                    <a:pt x="1530654" y="5504967"/>
                  </a:lnTo>
                  <a:lnTo>
                    <a:pt x="1530870" y="5502453"/>
                  </a:lnTo>
                  <a:lnTo>
                    <a:pt x="1530972" y="5497741"/>
                  </a:lnTo>
                  <a:close/>
                </a:path>
                <a:path w="7667625" h="6752590">
                  <a:moveTo>
                    <a:pt x="1649742" y="6558458"/>
                  </a:moveTo>
                  <a:lnTo>
                    <a:pt x="1323555" y="6558458"/>
                  </a:lnTo>
                  <a:lnTo>
                    <a:pt x="1323555" y="6431305"/>
                  </a:lnTo>
                  <a:lnTo>
                    <a:pt x="1582483" y="6431305"/>
                  </a:lnTo>
                  <a:lnTo>
                    <a:pt x="1582483" y="6397206"/>
                  </a:lnTo>
                  <a:lnTo>
                    <a:pt x="1582483" y="6381547"/>
                  </a:lnTo>
                  <a:lnTo>
                    <a:pt x="1582483" y="6332715"/>
                  </a:lnTo>
                  <a:lnTo>
                    <a:pt x="1087666" y="6332715"/>
                  </a:lnTo>
                  <a:lnTo>
                    <a:pt x="1087666" y="6237808"/>
                  </a:lnTo>
                  <a:lnTo>
                    <a:pt x="1563128" y="6237808"/>
                  </a:lnTo>
                  <a:lnTo>
                    <a:pt x="1563128" y="5954001"/>
                  </a:lnTo>
                  <a:lnTo>
                    <a:pt x="964196" y="5954001"/>
                  </a:lnTo>
                  <a:lnTo>
                    <a:pt x="964196" y="6050750"/>
                  </a:lnTo>
                  <a:lnTo>
                    <a:pt x="1441500" y="6050750"/>
                  </a:lnTo>
                  <a:lnTo>
                    <a:pt x="1441500" y="6141974"/>
                  </a:lnTo>
                  <a:lnTo>
                    <a:pt x="966038" y="6141974"/>
                  </a:lnTo>
                  <a:lnTo>
                    <a:pt x="966038" y="6431305"/>
                  </a:lnTo>
                  <a:lnTo>
                    <a:pt x="1201000" y="6431305"/>
                  </a:lnTo>
                  <a:lnTo>
                    <a:pt x="1201000" y="6558458"/>
                  </a:lnTo>
                  <a:lnTo>
                    <a:pt x="877582" y="6558458"/>
                  </a:lnTo>
                  <a:lnTo>
                    <a:pt x="877582" y="6657975"/>
                  </a:lnTo>
                  <a:lnTo>
                    <a:pt x="1649742" y="6657975"/>
                  </a:lnTo>
                  <a:lnTo>
                    <a:pt x="1649742" y="6599009"/>
                  </a:lnTo>
                  <a:lnTo>
                    <a:pt x="1649742" y="6558458"/>
                  </a:lnTo>
                  <a:close/>
                </a:path>
                <a:path w="7667625" h="6752590">
                  <a:moveTo>
                    <a:pt x="1661858" y="5421414"/>
                  </a:moveTo>
                  <a:lnTo>
                    <a:pt x="1620456" y="5435308"/>
                  </a:lnTo>
                  <a:lnTo>
                    <a:pt x="1604378" y="5454396"/>
                  </a:lnTo>
                  <a:lnTo>
                    <a:pt x="1600606" y="5425173"/>
                  </a:lnTo>
                  <a:lnTo>
                    <a:pt x="1564792" y="5425173"/>
                  </a:lnTo>
                  <a:lnTo>
                    <a:pt x="1564792" y="5580989"/>
                  </a:lnTo>
                  <a:lnTo>
                    <a:pt x="1605000" y="5580989"/>
                  </a:lnTo>
                  <a:lnTo>
                    <a:pt x="1605000" y="5509996"/>
                  </a:lnTo>
                  <a:lnTo>
                    <a:pt x="1605356" y="5501525"/>
                  </a:lnTo>
                  <a:lnTo>
                    <a:pt x="1633905" y="5465178"/>
                  </a:lnTo>
                  <a:lnTo>
                    <a:pt x="1641754" y="5463819"/>
                  </a:lnTo>
                  <a:lnTo>
                    <a:pt x="1661858" y="5463819"/>
                  </a:lnTo>
                  <a:lnTo>
                    <a:pt x="1661858" y="5454396"/>
                  </a:lnTo>
                  <a:lnTo>
                    <a:pt x="1661858" y="5421414"/>
                  </a:lnTo>
                  <a:close/>
                </a:path>
                <a:path w="7667625" h="6752590">
                  <a:moveTo>
                    <a:pt x="2143556" y="6303226"/>
                  </a:moveTo>
                  <a:lnTo>
                    <a:pt x="2095258" y="6278397"/>
                  </a:lnTo>
                  <a:lnTo>
                    <a:pt x="2056879" y="6247079"/>
                  </a:lnTo>
                  <a:lnTo>
                    <a:pt x="2027923" y="6210503"/>
                  </a:lnTo>
                  <a:lnTo>
                    <a:pt x="2007870" y="6169850"/>
                  </a:lnTo>
                  <a:lnTo>
                    <a:pt x="1996211" y="6126340"/>
                  </a:lnTo>
                  <a:lnTo>
                    <a:pt x="1992439" y="6081153"/>
                  </a:lnTo>
                  <a:lnTo>
                    <a:pt x="1992439" y="6057201"/>
                  </a:lnTo>
                  <a:lnTo>
                    <a:pt x="2116836" y="6057201"/>
                  </a:lnTo>
                  <a:lnTo>
                    <a:pt x="2116836" y="6026797"/>
                  </a:lnTo>
                  <a:lnTo>
                    <a:pt x="2116836" y="5959526"/>
                  </a:lnTo>
                  <a:lnTo>
                    <a:pt x="1739976" y="5959526"/>
                  </a:lnTo>
                  <a:lnTo>
                    <a:pt x="1739976" y="6057201"/>
                  </a:lnTo>
                  <a:lnTo>
                    <a:pt x="1874494" y="6057201"/>
                  </a:lnTo>
                  <a:lnTo>
                    <a:pt x="1874494" y="6081153"/>
                  </a:lnTo>
                  <a:lnTo>
                    <a:pt x="1870494" y="6128524"/>
                  </a:lnTo>
                  <a:lnTo>
                    <a:pt x="1858086" y="6174702"/>
                  </a:lnTo>
                  <a:lnTo>
                    <a:pt x="1836724" y="6218225"/>
                  </a:lnTo>
                  <a:lnTo>
                    <a:pt x="1805838" y="6257595"/>
                  </a:lnTo>
                  <a:lnTo>
                    <a:pt x="1764868" y="6291338"/>
                  </a:lnTo>
                  <a:lnTo>
                    <a:pt x="1713255" y="6317970"/>
                  </a:lnTo>
                  <a:lnTo>
                    <a:pt x="1774990" y="6412878"/>
                  </a:lnTo>
                  <a:lnTo>
                    <a:pt x="1818055" y="6391643"/>
                  </a:lnTo>
                  <a:lnTo>
                    <a:pt x="1855266" y="6365176"/>
                  </a:lnTo>
                  <a:lnTo>
                    <a:pt x="1886826" y="6334036"/>
                  </a:lnTo>
                  <a:lnTo>
                    <a:pt x="1912937" y="6298819"/>
                  </a:lnTo>
                  <a:lnTo>
                    <a:pt x="1933841" y="6260058"/>
                  </a:lnTo>
                  <a:lnTo>
                    <a:pt x="1934603" y="6258052"/>
                  </a:lnTo>
                  <a:lnTo>
                    <a:pt x="1940496" y="6271323"/>
                  </a:lnTo>
                  <a:lnTo>
                    <a:pt x="1966061" y="6310731"/>
                  </a:lnTo>
                  <a:lnTo>
                    <a:pt x="1998218" y="6345364"/>
                  </a:lnTo>
                  <a:lnTo>
                    <a:pt x="2037308" y="6374447"/>
                  </a:lnTo>
                  <a:lnTo>
                    <a:pt x="2083663" y="6397206"/>
                  </a:lnTo>
                  <a:lnTo>
                    <a:pt x="2143556" y="6303226"/>
                  </a:lnTo>
                  <a:close/>
                </a:path>
                <a:path w="7667625" h="6752590">
                  <a:moveTo>
                    <a:pt x="2282698" y="5915304"/>
                  </a:moveTo>
                  <a:lnTo>
                    <a:pt x="2168436" y="5915304"/>
                  </a:lnTo>
                  <a:lnTo>
                    <a:pt x="2168436" y="6109728"/>
                  </a:lnTo>
                  <a:lnTo>
                    <a:pt x="2077212" y="6109728"/>
                  </a:lnTo>
                  <a:lnTo>
                    <a:pt x="2077212" y="6208319"/>
                  </a:lnTo>
                  <a:lnTo>
                    <a:pt x="2168436" y="6208319"/>
                  </a:lnTo>
                  <a:lnTo>
                    <a:pt x="2168436" y="6414719"/>
                  </a:lnTo>
                  <a:lnTo>
                    <a:pt x="2282698" y="6414719"/>
                  </a:lnTo>
                  <a:lnTo>
                    <a:pt x="2282698" y="6208319"/>
                  </a:lnTo>
                  <a:lnTo>
                    <a:pt x="2282698" y="6109728"/>
                  </a:lnTo>
                  <a:lnTo>
                    <a:pt x="2282698" y="5915304"/>
                  </a:lnTo>
                  <a:close/>
                </a:path>
                <a:path w="7667625" h="6752590">
                  <a:moveTo>
                    <a:pt x="2451316" y="6449733"/>
                  </a:moveTo>
                  <a:lnTo>
                    <a:pt x="1865287" y="6449733"/>
                  </a:lnTo>
                  <a:lnTo>
                    <a:pt x="1865287" y="6547409"/>
                  </a:lnTo>
                  <a:lnTo>
                    <a:pt x="2329688" y="6547409"/>
                  </a:lnTo>
                  <a:lnTo>
                    <a:pt x="2329688" y="6751968"/>
                  </a:lnTo>
                  <a:lnTo>
                    <a:pt x="2451316" y="6751968"/>
                  </a:lnTo>
                  <a:lnTo>
                    <a:pt x="2451316" y="6449733"/>
                  </a:lnTo>
                  <a:close/>
                </a:path>
                <a:path w="7667625" h="6752590">
                  <a:moveTo>
                    <a:pt x="2451316" y="5898718"/>
                  </a:moveTo>
                  <a:lnTo>
                    <a:pt x="2335225" y="5898718"/>
                  </a:lnTo>
                  <a:lnTo>
                    <a:pt x="2335225" y="6418402"/>
                  </a:lnTo>
                  <a:lnTo>
                    <a:pt x="2451316" y="6418402"/>
                  </a:lnTo>
                  <a:lnTo>
                    <a:pt x="2451316" y="5898718"/>
                  </a:lnTo>
                  <a:close/>
                </a:path>
                <a:path w="7667625" h="6752590">
                  <a:moveTo>
                    <a:pt x="3263036" y="6338240"/>
                  </a:moveTo>
                  <a:lnTo>
                    <a:pt x="2787573" y="6338240"/>
                  </a:lnTo>
                  <a:lnTo>
                    <a:pt x="2787573" y="6243332"/>
                  </a:lnTo>
                  <a:lnTo>
                    <a:pt x="3236315" y="6243332"/>
                  </a:lnTo>
                  <a:lnTo>
                    <a:pt x="3236315" y="6148425"/>
                  </a:lnTo>
                  <a:lnTo>
                    <a:pt x="2787573" y="6148425"/>
                  </a:lnTo>
                  <a:lnTo>
                    <a:pt x="2787573" y="6059043"/>
                  </a:lnTo>
                  <a:lnTo>
                    <a:pt x="3255670" y="6059043"/>
                  </a:lnTo>
                  <a:lnTo>
                    <a:pt x="3255670" y="5960453"/>
                  </a:lnTo>
                  <a:lnTo>
                    <a:pt x="2663177" y="5960453"/>
                  </a:lnTo>
                  <a:lnTo>
                    <a:pt x="2663177" y="6434074"/>
                  </a:lnTo>
                  <a:lnTo>
                    <a:pt x="3263036" y="6434074"/>
                  </a:lnTo>
                  <a:lnTo>
                    <a:pt x="3263036" y="6364960"/>
                  </a:lnTo>
                  <a:lnTo>
                    <a:pt x="3263036" y="6338240"/>
                  </a:lnTo>
                  <a:close/>
                </a:path>
                <a:path w="7667625" h="6752590">
                  <a:moveTo>
                    <a:pt x="3345040" y="6554775"/>
                  </a:moveTo>
                  <a:lnTo>
                    <a:pt x="2572880" y="6554775"/>
                  </a:lnTo>
                  <a:lnTo>
                    <a:pt x="2572880" y="6654292"/>
                  </a:lnTo>
                  <a:lnTo>
                    <a:pt x="3345040" y="6654292"/>
                  </a:lnTo>
                  <a:lnTo>
                    <a:pt x="3345040" y="6554775"/>
                  </a:lnTo>
                  <a:close/>
                </a:path>
                <a:path w="7667625" h="6752590">
                  <a:moveTo>
                    <a:pt x="4386453" y="6287554"/>
                  </a:moveTo>
                  <a:lnTo>
                    <a:pt x="4330598" y="6275362"/>
                  </a:lnTo>
                  <a:lnTo>
                    <a:pt x="4280293" y="6257988"/>
                  </a:lnTo>
                  <a:lnTo>
                    <a:pt x="4235628" y="6236055"/>
                  </a:lnTo>
                  <a:lnTo>
                    <a:pt x="4196651" y="6210185"/>
                  </a:lnTo>
                  <a:lnTo>
                    <a:pt x="4163466" y="6181014"/>
                  </a:lnTo>
                  <a:lnTo>
                    <a:pt x="4136136" y="6149162"/>
                  </a:lnTo>
                  <a:lnTo>
                    <a:pt x="4114749" y="6115266"/>
                  </a:lnTo>
                  <a:lnTo>
                    <a:pt x="4099382" y="6079922"/>
                  </a:lnTo>
                  <a:lnTo>
                    <a:pt x="4086987" y="6007443"/>
                  </a:lnTo>
                  <a:lnTo>
                    <a:pt x="4086987" y="5945708"/>
                  </a:lnTo>
                  <a:lnTo>
                    <a:pt x="4063034" y="5945708"/>
                  </a:lnTo>
                  <a:lnTo>
                    <a:pt x="3980103" y="5945708"/>
                  </a:lnTo>
                  <a:lnTo>
                    <a:pt x="3956139" y="5945708"/>
                  </a:lnTo>
                  <a:lnTo>
                    <a:pt x="3956139" y="6007443"/>
                  </a:lnTo>
                  <a:lnTo>
                    <a:pt x="3952303" y="6047079"/>
                  </a:lnTo>
                  <a:lnTo>
                    <a:pt x="3940873" y="6086754"/>
                  </a:lnTo>
                  <a:lnTo>
                    <a:pt x="3921950" y="6125527"/>
                  </a:lnTo>
                  <a:lnTo>
                    <a:pt x="3895661" y="6162472"/>
                  </a:lnTo>
                  <a:lnTo>
                    <a:pt x="3862108" y="6196685"/>
                  </a:lnTo>
                  <a:lnTo>
                    <a:pt x="3821404" y="6227229"/>
                  </a:lnTo>
                  <a:lnTo>
                    <a:pt x="3773690" y="6253162"/>
                  </a:lnTo>
                  <a:lnTo>
                    <a:pt x="3719042" y="6273584"/>
                  </a:lnTo>
                  <a:lnTo>
                    <a:pt x="3657600" y="6287554"/>
                  </a:lnTo>
                  <a:lnTo>
                    <a:pt x="3708273" y="6389840"/>
                  </a:lnTo>
                  <a:lnTo>
                    <a:pt x="3762095" y="6377267"/>
                  </a:lnTo>
                  <a:lnTo>
                    <a:pt x="3811981" y="6360046"/>
                  </a:lnTo>
                  <a:lnTo>
                    <a:pt x="3857777" y="6338519"/>
                  </a:lnTo>
                  <a:lnTo>
                    <a:pt x="3899357" y="6313017"/>
                  </a:lnTo>
                  <a:lnTo>
                    <a:pt x="3936568" y="6283909"/>
                  </a:lnTo>
                  <a:lnTo>
                    <a:pt x="3969270" y="6251511"/>
                  </a:lnTo>
                  <a:lnTo>
                    <a:pt x="3997337" y="6216180"/>
                  </a:lnTo>
                  <a:lnTo>
                    <a:pt x="4020616" y="6178245"/>
                  </a:lnTo>
                  <a:lnTo>
                    <a:pt x="4021353" y="6176632"/>
                  </a:lnTo>
                  <a:lnTo>
                    <a:pt x="4022560" y="6179274"/>
                  </a:lnTo>
                  <a:lnTo>
                    <a:pt x="4045864" y="6217069"/>
                  </a:lnTo>
                  <a:lnTo>
                    <a:pt x="4073969" y="6252197"/>
                  </a:lnTo>
                  <a:lnTo>
                    <a:pt x="4106748" y="6284353"/>
                  </a:lnTo>
                  <a:lnTo>
                    <a:pt x="4144048" y="6313221"/>
                  </a:lnTo>
                  <a:lnTo>
                    <a:pt x="4185742" y="6338519"/>
                  </a:lnTo>
                  <a:lnTo>
                    <a:pt x="4231678" y="6359919"/>
                  </a:lnTo>
                  <a:lnTo>
                    <a:pt x="4281741" y="6377127"/>
                  </a:lnTo>
                  <a:lnTo>
                    <a:pt x="4335780" y="6389840"/>
                  </a:lnTo>
                  <a:lnTo>
                    <a:pt x="4386453" y="6287554"/>
                  </a:lnTo>
                  <a:close/>
                </a:path>
                <a:path w="7667625" h="6752590">
                  <a:moveTo>
                    <a:pt x="4412259" y="6552019"/>
                  </a:moveTo>
                  <a:lnTo>
                    <a:pt x="4082377" y="6552019"/>
                  </a:lnTo>
                  <a:lnTo>
                    <a:pt x="4082377" y="6362192"/>
                  </a:lnTo>
                  <a:lnTo>
                    <a:pt x="3960749" y="6362192"/>
                  </a:lnTo>
                  <a:lnTo>
                    <a:pt x="3960749" y="6552019"/>
                  </a:lnTo>
                  <a:lnTo>
                    <a:pt x="3640086" y="6552019"/>
                  </a:lnTo>
                  <a:lnTo>
                    <a:pt x="3640086" y="6652450"/>
                  </a:lnTo>
                  <a:lnTo>
                    <a:pt x="4412259" y="6652450"/>
                  </a:lnTo>
                  <a:lnTo>
                    <a:pt x="4412259" y="6578740"/>
                  </a:lnTo>
                  <a:lnTo>
                    <a:pt x="4412259" y="6552019"/>
                  </a:lnTo>
                  <a:close/>
                </a:path>
                <a:path w="7667625" h="6752590">
                  <a:moveTo>
                    <a:pt x="4855400" y="6002833"/>
                  </a:moveTo>
                  <a:lnTo>
                    <a:pt x="4774311" y="6002833"/>
                  </a:lnTo>
                  <a:lnTo>
                    <a:pt x="4738370" y="6002833"/>
                  </a:lnTo>
                  <a:lnTo>
                    <a:pt x="4519066" y="6002833"/>
                  </a:lnTo>
                  <a:lnTo>
                    <a:pt x="4519066" y="6101435"/>
                  </a:lnTo>
                  <a:lnTo>
                    <a:pt x="4734750" y="6101435"/>
                  </a:lnTo>
                  <a:lnTo>
                    <a:pt x="4732426" y="6125997"/>
                  </a:lnTo>
                  <a:lnTo>
                    <a:pt x="4724679" y="6171158"/>
                  </a:lnTo>
                  <a:lnTo>
                    <a:pt x="4713490" y="6214122"/>
                  </a:lnTo>
                  <a:lnTo>
                    <a:pt x="4698657" y="6254991"/>
                  </a:lnTo>
                  <a:lnTo>
                    <a:pt x="4679975" y="6293891"/>
                  </a:lnTo>
                  <a:lnTo>
                    <a:pt x="4657242" y="6330937"/>
                  </a:lnTo>
                  <a:lnTo>
                    <a:pt x="4630255" y="6366218"/>
                  </a:lnTo>
                  <a:lnTo>
                    <a:pt x="4598822" y="6399873"/>
                  </a:lnTo>
                  <a:lnTo>
                    <a:pt x="4562729" y="6432004"/>
                  </a:lnTo>
                  <a:lnTo>
                    <a:pt x="4521771" y="6462712"/>
                  </a:lnTo>
                  <a:lnTo>
                    <a:pt x="4475759" y="6492126"/>
                  </a:lnTo>
                  <a:lnTo>
                    <a:pt x="4546714" y="6576898"/>
                  </a:lnTo>
                  <a:lnTo>
                    <a:pt x="4595304" y="6546228"/>
                  </a:lnTo>
                  <a:lnTo>
                    <a:pt x="4638954" y="6513906"/>
                  </a:lnTo>
                  <a:lnTo>
                    <a:pt x="4677880" y="6479921"/>
                  </a:lnTo>
                  <a:lnTo>
                    <a:pt x="4712271" y="6444310"/>
                  </a:lnTo>
                  <a:lnTo>
                    <a:pt x="4742383" y="6407086"/>
                  </a:lnTo>
                  <a:lnTo>
                    <a:pt x="4768405" y="6368262"/>
                  </a:lnTo>
                  <a:lnTo>
                    <a:pt x="4790554" y="6327876"/>
                  </a:lnTo>
                  <a:lnTo>
                    <a:pt x="4809045" y="6285928"/>
                  </a:lnTo>
                  <a:lnTo>
                    <a:pt x="4824107" y="6242456"/>
                  </a:lnTo>
                  <a:lnTo>
                    <a:pt x="4835944" y="6197473"/>
                  </a:lnTo>
                  <a:lnTo>
                    <a:pt x="4844783" y="6151003"/>
                  </a:lnTo>
                  <a:lnTo>
                    <a:pt x="4850816" y="6103061"/>
                  </a:lnTo>
                  <a:lnTo>
                    <a:pt x="4854283" y="6053658"/>
                  </a:lnTo>
                  <a:lnTo>
                    <a:pt x="4855400" y="6002833"/>
                  </a:lnTo>
                  <a:close/>
                </a:path>
                <a:path w="7667625" h="6752590">
                  <a:moveTo>
                    <a:pt x="5217515" y="5898718"/>
                  </a:moveTo>
                  <a:lnTo>
                    <a:pt x="5100498" y="5898718"/>
                  </a:lnTo>
                  <a:lnTo>
                    <a:pt x="5100498" y="6220295"/>
                  </a:lnTo>
                  <a:lnTo>
                    <a:pt x="5025860" y="6220295"/>
                  </a:lnTo>
                  <a:lnTo>
                    <a:pt x="5025860" y="5920829"/>
                  </a:lnTo>
                  <a:lnTo>
                    <a:pt x="4911598" y="5920829"/>
                  </a:lnTo>
                  <a:lnTo>
                    <a:pt x="4911598" y="6715112"/>
                  </a:lnTo>
                  <a:lnTo>
                    <a:pt x="5025860" y="6715112"/>
                  </a:lnTo>
                  <a:lnTo>
                    <a:pt x="5025860" y="6317970"/>
                  </a:lnTo>
                  <a:lnTo>
                    <a:pt x="5100498" y="6317970"/>
                  </a:lnTo>
                  <a:lnTo>
                    <a:pt x="5100498" y="6751968"/>
                  </a:lnTo>
                  <a:lnTo>
                    <a:pt x="5217515" y="6751968"/>
                  </a:lnTo>
                  <a:lnTo>
                    <a:pt x="5217515" y="6317970"/>
                  </a:lnTo>
                  <a:lnTo>
                    <a:pt x="5217515" y="6220295"/>
                  </a:lnTo>
                  <a:lnTo>
                    <a:pt x="5217515" y="5898718"/>
                  </a:lnTo>
                  <a:close/>
                </a:path>
                <a:path w="7667625" h="6752590">
                  <a:moveTo>
                    <a:pt x="7667307" y="157060"/>
                  </a:moveTo>
                  <a:lnTo>
                    <a:pt x="7457884" y="157060"/>
                  </a:lnTo>
                  <a:lnTo>
                    <a:pt x="7457884" y="188480"/>
                  </a:lnTo>
                  <a:lnTo>
                    <a:pt x="7667307" y="188480"/>
                  </a:lnTo>
                  <a:lnTo>
                    <a:pt x="7667307" y="157060"/>
                  </a:lnTo>
                  <a:close/>
                </a:path>
                <a:path w="7667625" h="6752590">
                  <a:moveTo>
                    <a:pt x="7667307" y="78536"/>
                  </a:moveTo>
                  <a:lnTo>
                    <a:pt x="7457884" y="78536"/>
                  </a:lnTo>
                  <a:lnTo>
                    <a:pt x="7457884" y="109943"/>
                  </a:lnTo>
                  <a:lnTo>
                    <a:pt x="7667307" y="109943"/>
                  </a:lnTo>
                  <a:lnTo>
                    <a:pt x="7667307" y="78536"/>
                  </a:lnTo>
                  <a:close/>
                </a:path>
                <a:path w="7667625" h="6752590">
                  <a:moveTo>
                    <a:pt x="7667307" y="0"/>
                  </a:moveTo>
                  <a:lnTo>
                    <a:pt x="7457884" y="0"/>
                  </a:lnTo>
                  <a:lnTo>
                    <a:pt x="7457884" y="31419"/>
                  </a:lnTo>
                  <a:lnTo>
                    <a:pt x="7667307" y="31419"/>
                  </a:lnTo>
                  <a:lnTo>
                    <a:pt x="7667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1732756"/>
              <a:ext cx="9729470" cy="9575800"/>
            </a:xfrm>
            <a:custGeom>
              <a:avLst/>
              <a:gdLst/>
              <a:ahLst/>
              <a:cxnLst/>
              <a:rect l="l" t="t" r="r" b="b"/>
              <a:pathLst>
                <a:path w="9729470" h="9575800">
                  <a:moveTo>
                    <a:pt x="4766" y="8788400"/>
                  </a:moveTo>
                  <a:lnTo>
                    <a:pt x="0" y="8788400"/>
                  </a:lnTo>
                  <a:lnTo>
                    <a:pt x="0" y="9575800"/>
                  </a:lnTo>
                  <a:lnTo>
                    <a:pt x="709249" y="9575800"/>
                  </a:lnTo>
                  <a:lnTo>
                    <a:pt x="678004" y="9563100"/>
                  </a:lnTo>
                  <a:lnTo>
                    <a:pt x="642269" y="9537700"/>
                  </a:lnTo>
                  <a:lnTo>
                    <a:pt x="607059" y="9499600"/>
                  </a:lnTo>
                  <a:lnTo>
                    <a:pt x="572383" y="9474200"/>
                  </a:lnTo>
                  <a:lnTo>
                    <a:pt x="538250" y="9448800"/>
                  </a:lnTo>
                  <a:lnTo>
                    <a:pt x="504669" y="9423400"/>
                  </a:lnTo>
                  <a:lnTo>
                    <a:pt x="471649" y="9385300"/>
                  </a:lnTo>
                  <a:lnTo>
                    <a:pt x="439199" y="9359900"/>
                  </a:lnTo>
                  <a:lnTo>
                    <a:pt x="407328" y="9321800"/>
                  </a:lnTo>
                  <a:lnTo>
                    <a:pt x="376045" y="9296400"/>
                  </a:lnTo>
                  <a:lnTo>
                    <a:pt x="345358" y="9258300"/>
                  </a:lnTo>
                  <a:lnTo>
                    <a:pt x="315276" y="9232900"/>
                  </a:lnTo>
                  <a:lnTo>
                    <a:pt x="285809" y="9194800"/>
                  </a:lnTo>
                  <a:lnTo>
                    <a:pt x="256965" y="9156700"/>
                  </a:lnTo>
                  <a:lnTo>
                    <a:pt x="228753" y="9131300"/>
                  </a:lnTo>
                  <a:lnTo>
                    <a:pt x="201183" y="9093200"/>
                  </a:lnTo>
                  <a:lnTo>
                    <a:pt x="174262" y="9055100"/>
                  </a:lnTo>
                  <a:lnTo>
                    <a:pt x="148000" y="9017000"/>
                  </a:lnTo>
                  <a:lnTo>
                    <a:pt x="122406" y="8978900"/>
                  </a:lnTo>
                  <a:lnTo>
                    <a:pt x="97489" y="8940800"/>
                  </a:lnTo>
                  <a:lnTo>
                    <a:pt x="73258" y="8902700"/>
                  </a:lnTo>
                  <a:lnTo>
                    <a:pt x="49721" y="8864600"/>
                  </a:lnTo>
                  <a:lnTo>
                    <a:pt x="26887" y="8826500"/>
                  </a:lnTo>
                  <a:lnTo>
                    <a:pt x="4766" y="8788400"/>
                  </a:lnTo>
                  <a:close/>
                </a:path>
                <a:path w="9729470" h="9575800">
                  <a:moveTo>
                    <a:pt x="2219962" y="0"/>
                  </a:moveTo>
                  <a:lnTo>
                    <a:pt x="2093691" y="0"/>
                  </a:lnTo>
                  <a:lnTo>
                    <a:pt x="2093691" y="5257800"/>
                  </a:lnTo>
                  <a:lnTo>
                    <a:pt x="2284567" y="5257800"/>
                  </a:lnTo>
                  <a:lnTo>
                    <a:pt x="2331662" y="5270500"/>
                  </a:lnTo>
                  <a:lnTo>
                    <a:pt x="2378491" y="5270500"/>
                  </a:lnTo>
                  <a:lnTo>
                    <a:pt x="2425044" y="5283200"/>
                  </a:lnTo>
                  <a:lnTo>
                    <a:pt x="2471312" y="5283200"/>
                  </a:lnTo>
                  <a:lnTo>
                    <a:pt x="2517286" y="5295900"/>
                  </a:lnTo>
                  <a:lnTo>
                    <a:pt x="2562957" y="5295900"/>
                  </a:lnTo>
                  <a:lnTo>
                    <a:pt x="2916364" y="5397500"/>
                  </a:lnTo>
                  <a:lnTo>
                    <a:pt x="2958910" y="5422900"/>
                  </a:lnTo>
                  <a:lnTo>
                    <a:pt x="3042819" y="5448300"/>
                  </a:lnTo>
                  <a:lnTo>
                    <a:pt x="3084164" y="5473700"/>
                  </a:lnTo>
                  <a:lnTo>
                    <a:pt x="3125090" y="5486400"/>
                  </a:lnTo>
                  <a:lnTo>
                    <a:pt x="3165589" y="5511800"/>
                  </a:lnTo>
                  <a:lnTo>
                    <a:pt x="3205651" y="5524500"/>
                  </a:lnTo>
                  <a:lnTo>
                    <a:pt x="3245269" y="5549900"/>
                  </a:lnTo>
                  <a:lnTo>
                    <a:pt x="3323132" y="5600700"/>
                  </a:lnTo>
                  <a:lnTo>
                    <a:pt x="3361361" y="5613400"/>
                  </a:lnTo>
                  <a:lnTo>
                    <a:pt x="3436366" y="5664200"/>
                  </a:lnTo>
                  <a:lnTo>
                    <a:pt x="3509378" y="5715000"/>
                  </a:lnTo>
                  <a:lnTo>
                    <a:pt x="3545113" y="5753100"/>
                  </a:lnTo>
                  <a:lnTo>
                    <a:pt x="3580323" y="5778500"/>
                  </a:lnTo>
                  <a:lnTo>
                    <a:pt x="3614999" y="5803900"/>
                  </a:lnTo>
                  <a:lnTo>
                    <a:pt x="3649132" y="5829300"/>
                  </a:lnTo>
                  <a:lnTo>
                    <a:pt x="3682713" y="5867400"/>
                  </a:lnTo>
                  <a:lnTo>
                    <a:pt x="3715732" y="5892800"/>
                  </a:lnTo>
                  <a:lnTo>
                    <a:pt x="3748182" y="5918200"/>
                  </a:lnTo>
                  <a:lnTo>
                    <a:pt x="3780054" y="5956300"/>
                  </a:lnTo>
                  <a:lnTo>
                    <a:pt x="3811337" y="5981700"/>
                  </a:lnTo>
                  <a:lnTo>
                    <a:pt x="3842024" y="6019800"/>
                  </a:lnTo>
                  <a:lnTo>
                    <a:pt x="3872106" y="6045200"/>
                  </a:lnTo>
                  <a:lnTo>
                    <a:pt x="3901573" y="6083300"/>
                  </a:lnTo>
                  <a:lnTo>
                    <a:pt x="3930417" y="6121400"/>
                  </a:lnTo>
                  <a:lnTo>
                    <a:pt x="3958628" y="6159500"/>
                  </a:lnTo>
                  <a:lnTo>
                    <a:pt x="3986199" y="6184900"/>
                  </a:lnTo>
                  <a:lnTo>
                    <a:pt x="4013120" y="6223000"/>
                  </a:lnTo>
                  <a:lnTo>
                    <a:pt x="4039381" y="6261100"/>
                  </a:lnTo>
                  <a:lnTo>
                    <a:pt x="4064975" y="6299200"/>
                  </a:lnTo>
                  <a:lnTo>
                    <a:pt x="4089892" y="6337300"/>
                  </a:lnTo>
                  <a:lnTo>
                    <a:pt x="4114124" y="6375400"/>
                  </a:lnTo>
                  <a:lnTo>
                    <a:pt x="4137661" y="6413500"/>
                  </a:lnTo>
                  <a:lnTo>
                    <a:pt x="4160495" y="6451600"/>
                  </a:lnTo>
                  <a:lnTo>
                    <a:pt x="4182616" y="6489700"/>
                  </a:lnTo>
                  <a:lnTo>
                    <a:pt x="4204016" y="6527800"/>
                  </a:lnTo>
                  <a:lnTo>
                    <a:pt x="4224686" y="6565900"/>
                  </a:lnTo>
                  <a:lnTo>
                    <a:pt x="4244617" y="6604000"/>
                  </a:lnTo>
                  <a:lnTo>
                    <a:pt x="4263800" y="6654800"/>
                  </a:lnTo>
                  <a:lnTo>
                    <a:pt x="4282226" y="6692900"/>
                  </a:lnTo>
                  <a:lnTo>
                    <a:pt x="4299886" y="6731000"/>
                  </a:lnTo>
                  <a:lnTo>
                    <a:pt x="4316772" y="6769100"/>
                  </a:lnTo>
                  <a:lnTo>
                    <a:pt x="4332874" y="6819900"/>
                  </a:lnTo>
                  <a:lnTo>
                    <a:pt x="4348184" y="6858000"/>
                  </a:lnTo>
                  <a:lnTo>
                    <a:pt x="4362692" y="6908800"/>
                  </a:lnTo>
                  <a:lnTo>
                    <a:pt x="4376390" y="6946900"/>
                  </a:lnTo>
                  <a:lnTo>
                    <a:pt x="4389269" y="6985000"/>
                  </a:lnTo>
                  <a:lnTo>
                    <a:pt x="4401319" y="7035800"/>
                  </a:lnTo>
                  <a:lnTo>
                    <a:pt x="4412533" y="7086600"/>
                  </a:lnTo>
                  <a:lnTo>
                    <a:pt x="4422900" y="7124700"/>
                  </a:lnTo>
                  <a:lnTo>
                    <a:pt x="4432413" y="7175500"/>
                  </a:lnTo>
                  <a:lnTo>
                    <a:pt x="4441062" y="7213600"/>
                  </a:lnTo>
                  <a:lnTo>
                    <a:pt x="4448839" y="7264400"/>
                  </a:lnTo>
                  <a:lnTo>
                    <a:pt x="4455734" y="7302500"/>
                  </a:lnTo>
                  <a:lnTo>
                    <a:pt x="4461739" y="7353300"/>
                  </a:lnTo>
                  <a:lnTo>
                    <a:pt x="4466844" y="7404100"/>
                  </a:lnTo>
                  <a:lnTo>
                    <a:pt x="4471041" y="7454900"/>
                  </a:lnTo>
                  <a:lnTo>
                    <a:pt x="4474321" y="7493000"/>
                  </a:lnTo>
                  <a:lnTo>
                    <a:pt x="4476674" y="7543800"/>
                  </a:lnTo>
                  <a:lnTo>
                    <a:pt x="4478093" y="7594600"/>
                  </a:lnTo>
                  <a:lnTo>
                    <a:pt x="4478568" y="7645400"/>
                  </a:lnTo>
                  <a:lnTo>
                    <a:pt x="4478093" y="7683500"/>
                  </a:lnTo>
                  <a:lnTo>
                    <a:pt x="4476674" y="7734300"/>
                  </a:lnTo>
                  <a:lnTo>
                    <a:pt x="4474321" y="7785100"/>
                  </a:lnTo>
                  <a:lnTo>
                    <a:pt x="4471041" y="7835900"/>
                  </a:lnTo>
                  <a:lnTo>
                    <a:pt x="4466844" y="7874000"/>
                  </a:lnTo>
                  <a:lnTo>
                    <a:pt x="4461739" y="7924800"/>
                  </a:lnTo>
                  <a:lnTo>
                    <a:pt x="4455734" y="7975600"/>
                  </a:lnTo>
                  <a:lnTo>
                    <a:pt x="4448839" y="8013700"/>
                  </a:lnTo>
                  <a:lnTo>
                    <a:pt x="4441062" y="8064500"/>
                  </a:lnTo>
                  <a:lnTo>
                    <a:pt x="4432413" y="8115300"/>
                  </a:lnTo>
                  <a:lnTo>
                    <a:pt x="4422900" y="8153400"/>
                  </a:lnTo>
                  <a:lnTo>
                    <a:pt x="4412533" y="8204200"/>
                  </a:lnTo>
                  <a:lnTo>
                    <a:pt x="4401319" y="8242300"/>
                  </a:lnTo>
                  <a:lnTo>
                    <a:pt x="4389269" y="8293100"/>
                  </a:lnTo>
                  <a:lnTo>
                    <a:pt x="4376390" y="8331200"/>
                  </a:lnTo>
                  <a:lnTo>
                    <a:pt x="4362692" y="8382000"/>
                  </a:lnTo>
                  <a:lnTo>
                    <a:pt x="4348184" y="8420100"/>
                  </a:lnTo>
                  <a:lnTo>
                    <a:pt x="4332874" y="8458200"/>
                  </a:lnTo>
                  <a:lnTo>
                    <a:pt x="4316772" y="8509000"/>
                  </a:lnTo>
                  <a:lnTo>
                    <a:pt x="4299886" y="8547100"/>
                  </a:lnTo>
                  <a:lnTo>
                    <a:pt x="4282226" y="8585200"/>
                  </a:lnTo>
                  <a:lnTo>
                    <a:pt x="4263800" y="8636000"/>
                  </a:lnTo>
                  <a:lnTo>
                    <a:pt x="4244617" y="8674100"/>
                  </a:lnTo>
                  <a:lnTo>
                    <a:pt x="4224686" y="8712200"/>
                  </a:lnTo>
                  <a:lnTo>
                    <a:pt x="4204016" y="8750300"/>
                  </a:lnTo>
                  <a:lnTo>
                    <a:pt x="4182616" y="8788400"/>
                  </a:lnTo>
                  <a:lnTo>
                    <a:pt x="4160495" y="8826500"/>
                  </a:lnTo>
                  <a:lnTo>
                    <a:pt x="4137661" y="8864600"/>
                  </a:lnTo>
                  <a:lnTo>
                    <a:pt x="4114124" y="8902700"/>
                  </a:lnTo>
                  <a:lnTo>
                    <a:pt x="4089892" y="8940800"/>
                  </a:lnTo>
                  <a:lnTo>
                    <a:pt x="4064975" y="8978900"/>
                  </a:lnTo>
                  <a:lnTo>
                    <a:pt x="4039381" y="9017000"/>
                  </a:lnTo>
                  <a:lnTo>
                    <a:pt x="4013120" y="9055100"/>
                  </a:lnTo>
                  <a:lnTo>
                    <a:pt x="3986199" y="9093200"/>
                  </a:lnTo>
                  <a:lnTo>
                    <a:pt x="3958628" y="9131300"/>
                  </a:lnTo>
                  <a:lnTo>
                    <a:pt x="3930417" y="9156700"/>
                  </a:lnTo>
                  <a:lnTo>
                    <a:pt x="3901573" y="9194800"/>
                  </a:lnTo>
                  <a:lnTo>
                    <a:pt x="3872106" y="9232900"/>
                  </a:lnTo>
                  <a:lnTo>
                    <a:pt x="3842024" y="9258300"/>
                  </a:lnTo>
                  <a:lnTo>
                    <a:pt x="3811337" y="9296400"/>
                  </a:lnTo>
                  <a:lnTo>
                    <a:pt x="3780054" y="9321800"/>
                  </a:lnTo>
                  <a:lnTo>
                    <a:pt x="3748182" y="9359900"/>
                  </a:lnTo>
                  <a:lnTo>
                    <a:pt x="3715732" y="9385300"/>
                  </a:lnTo>
                  <a:lnTo>
                    <a:pt x="3682713" y="9423400"/>
                  </a:lnTo>
                  <a:lnTo>
                    <a:pt x="3649132" y="9448800"/>
                  </a:lnTo>
                  <a:lnTo>
                    <a:pt x="3614999" y="9474200"/>
                  </a:lnTo>
                  <a:lnTo>
                    <a:pt x="3580323" y="9499600"/>
                  </a:lnTo>
                  <a:lnTo>
                    <a:pt x="3545113" y="9537700"/>
                  </a:lnTo>
                  <a:lnTo>
                    <a:pt x="3509378" y="9563100"/>
                  </a:lnTo>
                  <a:lnTo>
                    <a:pt x="3478133" y="9575800"/>
                  </a:lnTo>
                  <a:lnTo>
                    <a:pt x="9480251" y="9575800"/>
                  </a:lnTo>
                  <a:lnTo>
                    <a:pt x="9492809" y="9537700"/>
                  </a:lnTo>
                  <a:lnTo>
                    <a:pt x="9507536" y="9474200"/>
                  </a:lnTo>
                  <a:lnTo>
                    <a:pt x="9521808" y="9410700"/>
                  </a:lnTo>
                  <a:lnTo>
                    <a:pt x="9535624" y="9359900"/>
                  </a:lnTo>
                  <a:lnTo>
                    <a:pt x="9548983" y="9296400"/>
                  </a:lnTo>
                  <a:lnTo>
                    <a:pt x="9561882" y="9232900"/>
                  </a:lnTo>
                  <a:lnTo>
                    <a:pt x="9574320" y="9182100"/>
                  </a:lnTo>
                  <a:lnTo>
                    <a:pt x="9586293" y="9118600"/>
                  </a:lnTo>
                  <a:lnTo>
                    <a:pt x="9597801" y="9055100"/>
                  </a:lnTo>
                  <a:lnTo>
                    <a:pt x="9608842" y="9004300"/>
                  </a:lnTo>
                  <a:lnTo>
                    <a:pt x="9619413" y="8940800"/>
                  </a:lnTo>
                  <a:lnTo>
                    <a:pt x="9629512" y="8877300"/>
                  </a:lnTo>
                  <a:lnTo>
                    <a:pt x="9639138" y="8813800"/>
                  </a:lnTo>
                  <a:lnTo>
                    <a:pt x="9648288" y="8763000"/>
                  </a:lnTo>
                  <a:lnTo>
                    <a:pt x="9656961" y="8699500"/>
                  </a:lnTo>
                  <a:lnTo>
                    <a:pt x="9665155" y="8636000"/>
                  </a:lnTo>
                  <a:lnTo>
                    <a:pt x="9672867" y="8572500"/>
                  </a:lnTo>
                  <a:lnTo>
                    <a:pt x="9680096" y="8509000"/>
                  </a:lnTo>
                  <a:lnTo>
                    <a:pt x="9686839" y="8445500"/>
                  </a:lnTo>
                  <a:lnTo>
                    <a:pt x="9693096" y="8394700"/>
                  </a:lnTo>
                  <a:lnTo>
                    <a:pt x="9698863" y="8331200"/>
                  </a:lnTo>
                  <a:lnTo>
                    <a:pt x="9704139" y="8267700"/>
                  </a:lnTo>
                  <a:lnTo>
                    <a:pt x="9708922" y="8204200"/>
                  </a:lnTo>
                  <a:lnTo>
                    <a:pt x="9713209" y="8140700"/>
                  </a:lnTo>
                  <a:lnTo>
                    <a:pt x="9717000" y="8077200"/>
                  </a:lnTo>
                  <a:lnTo>
                    <a:pt x="9720292" y="8013700"/>
                  </a:lnTo>
                  <a:lnTo>
                    <a:pt x="9723082" y="7950200"/>
                  </a:lnTo>
                  <a:lnTo>
                    <a:pt x="9725370" y="7886700"/>
                  </a:lnTo>
                  <a:lnTo>
                    <a:pt x="9727152" y="7823200"/>
                  </a:lnTo>
                  <a:lnTo>
                    <a:pt x="9728428" y="7772400"/>
                  </a:lnTo>
                  <a:lnTo>
                    <a:pt x="9729195" y="7708900"/>
                  </a:lnTo>
                  <a:lnTo>
                    <a:pt x="9729451" y="7645400"/>
                  </a:lnTo>
                  <a:lnTo>
                    <a:pt x="9729195" y="7581900"/>
                  </a:lnTo>
                  <a:lnTo>
                    <a:pt x="9728428" y="7518400"/>
                  </a:lnTo>
                  <a:lnTo>
                    <a:pt x="9727152" y="7454900"/>
                  </a:lnTo>
                  <a:lnTo>
                    <a:pt x="9725370" y="7391400"/>
                  </a:lnTo>
                  <a:lnTo>
                    <a:pt x="9723082" y="7327900"/>
                  </a:lnTo>
                  <a:lnTo>
                    <a:pt x="9720292" y="7264400"/>
                  </a:lnTo>
                  <a:lnTo>
                    <a:pt x="9717000" y="7200900"/>
                  </a:lnTo>
                  <a:lnTo>
                    <a:pt x="9713209" y="7137400"/>
                  </a:lnTo>
                  <a:lnTo>
                    <a:pt x="9708922" y="7073900"/>
                  </a:lnTo>
                  <a:lnTo>
                    <a:pt x="9704139" y="7010400"/>
                  </a:lnTo>
                  <a:lnTo>
                    <a:pt x="9698863" y="6946900"/>
                  </a:lnTo>
                  <a:lnTo>
                    <a:pt x="9693096" y="6896100"/>
                  </a:lnTo>
                  <a:lnTo>
                    <a:pt x="9686839" y="6832600"/>
                  </a:lnTo>
                  <a:lnTo>
                    <a:pt x="9680096" y="6769100"/>
                  </a:lnTo>
                  <a:lnTo>
                    <a:pt x="9672867" y="6705600"/>
                  </a:lnTo>
                  <a:lnTo>
                    <a:pt x="9665155" y="6642100"/>
                  </a:lnTo>
                  <a:lnTo>
                    <a:pt x="9656961" y="6578600"/>
                  </a:lnTo>
                  <a:lnTo>
                    <a:pt x="9648288" y="6527800"/>
                  </a:lnTo>
                  <a:lnTo>
                    <a:pt x="9639138" y="6464300"/>
                  </a:lnTo>
                  <a:lnTo>
                    <a:pt x="9629512" y="6400800"/>
                  </a:lnTo>
                  <a:lnTo>
                    <a:pt x="9619413" y="6337300"/>
                  </a:lnTo>
                  <a:lnTo>
                    <a:pt x="9608842" y="6286500"/>
                  </a:lnTo>
                  <a:lnTo>
                    <a:pt x="9597801" y="6223000"/>
                  </a:lnTo>
                  <a:lnTo>
                    <a:pt x="9586293" y="6159500"/>
                  </a:lnTo>
                  <a:lnTo>
                    <a:pt x="9574320" y="6096000"/>
                  </a:lnTo>
                  <a:lnTo>
                    <a:pt x="9561882" y="6045200"/>
                  </a:lnTo>
                  <a:lnTo>
                    <a:pt x="9548983" y="5981700"/>
                  </a:lnTo>
                  <a:lnTo>
                    <a:pt x="9535624" y="5918200"/>
                  </a:lnTo>
                  <a:lnTo>
                    <a:pt x="9521808" y="5867400"/>
                  </a:lnTo>
                  <a:lnTo>
                    <a:pt x="9507536" y="5803900"/>
                  </a:lnTo>
                  <a:lnTo>
                    <a:pt x="9492809" y="5740400"/>
                  </a:lnTo>
                  <a:lnTo>
                    <a:pt x="9477631" y="5689600"/>
                  </a:lnTo>
                  <a:lnTo>
                    <a:pt x="9462003" y="5626100"/>
                  </a:lnTo>
                  <a:lnTo>
                    <a:pt x="9445927" y="5575300"/>
                  </a:lnTo>
                  <a:lnTo>
                    <a:pt x="9429405" y="5511800"/>
                  </a:lnTo>
                  <a:lnTo>
                    <a:pt x="9412440" y="5461000"/>
                  </a:lnTo>
                  <a:lnTo>
                    <a:pt x="9395032" y="5397500"/>
                  </a:lnTo>
                  <a:lnTo>
                    <a:pt x="9377184" y="5346700"/>
                  </a:lnTo>
                  <a:lnTo>
                    <a:pt x="9358897" y="5283200"/>
                  </a:lnTo>
                  <a:lnTo>
                    <a:pt x="9340175" y="5232400"/>
                  </a:lnTo>
                  <a:lnTo>
                    <a:pt x="9321018" y="5168900"/>
                  </a:lnTo>
                  <a:lnTo>
                    <a:pt x="9301430" y="5118100"/>
                  </a:lnTo>
                  <a:lnTo>
                    <a:pt x="9281411" y="5054600"/>
                  </a:lnTo>
                  <a:lnTo>
                    <a:pt x="9260963" y="5003800"/>
                  </a:lnTo>
                  <a:lnTo>
                    <a:pt x="9240090" y="4940300"/>
                  </a:lnTo>
                  <a:lnTo>
                    <a:pt x="9218792" y="4889500"/>
                  </a:lnTo>
                  <a:lnTo>
                    <a:pt x="9197071" y="4838700"/>
                  </a:lnTo>
                  <a:lnTo>
                    <a:pt x="9174930" y="4775200"/>
                  </a:lnTo>
                  <a:lnTo>
                    <a:pt x="9152371" y="4724400"/>
                  </a:lnTo>
                  <a:lnTo>
                    <a:pt x="9129395" y="4673600"/>
                  </a:lnTo>
                  <a:lnTo>
                    <a:pt x="9106005" y="4610100"/>
                  </a:lnTo>
                  <a:lnTo>
                    <a:pt x="9082202" y="4559300"/>
                  </a:lnTo>
                  <a:lnTo>
                    <a:pt x="9057988" y="4508500"/>
                  </a:lnTo>
                  <a:lnTo>
                    <a:pt x="9033366" y="4445000"/>
                  </a:lnTo>
                  <a:lnTo>
                    <a:pt x="9008337" y="4394200"/>
                  </a:lnTo>
                  <a:lnTo>
                    <a:pt x="8982904" y="4343400"/>
                  </a:lnTo>
                  <a:lnTo>
                    <a:pt x="8957067" y="4292600"/>
                  </a:lnTo>
                  <a:lnTo>
                    <a:pt x="8930830" y="4241800"/>
                  </a:lnTo>
                  <a:lnTo>
                    <a:pt x="8904194" y="4178300"/>
                  </a:lnTo>
                  <a:lnTo>
                    <a:pt x="8877161" y="4127500"/>
                  </a:lnTo>
                  <a:lnTo>
                    <a:pt x="8849734" y="4076700"/>
                  </a:lnTo>
                  <a:lnTo>
                    <a:pt x="8821913" y="4025900"/>
                  </a:lnTo>
                  <a:lnTo>
                    <a:pt x="8793702" y="3975100"/>
                  </a:lnTo>
                  <a:lnTo>
                    <a:pt x="8765101" y="3924300"/>
                  </a:lnTo>
                  <a:lnTo>
                    <a:pt x="8736113" y="3873500"/>
                  </a:lnTo>
                  <a:lnTo>
                    <a:pt x="8706741" y="3822700"/>
                  </a:lnTo>
                  <a:lnTo>
                    <a:pt x="8676985" y="3771900"/>
                  </a:lnTo>
                  <a:lnTo>
                    <a:pt x="8646848" y="3721100"/>
                  </a:lnTo>
                  <a:lnTo>
                    <a:pt x="8616332" y="3670300"/>
                  </a:lnTo>
                  <a:lnTo>
                    <a:pt x="8585439" y="3619500"/>
                  </a:lnTo>
                  <a:lnTo>
                    <a:pt x="8554170" y="3568700"/>
                  </a:lnTo>
                  <a:lnTo>
                    <a:pt x="8522528" y="3517900"/>
                  </a:lnTo>
                  <a:lnTo>
                    <a:pt x="8490515" y="3467100"/>
                  </a:lnTo>
                  <a:lnTo>
                    <a:pt x="8458133" y="3416300"/>
                  </a:lnTo>
                  <a:lnTo>
                    <a:pt x="8425383" y="3365500"/>
                  </a:lnTo>
                  <a:lnTo>
                    <a:pt x="8392268" y="3327400"/>
                  </a:lnTo>
                  <a:lnTo>
                    <a:pt x="8358789" y="3276600"/>
                  </a:lnTo>
                  <a:lnTo>
                    <a:pt x="8324949" y="3225800"/>
                  </a:lnTo>
                  <a:lnTo>
                    <a:pt x="8290750" y="3175000"/>
                  </a:lnTo>
                  <a:lnTo>
                    <a:pt x="8256192" y="3124200"/>
                  </a:lnTo>
                  <a:lnTo>
                    <a:pt x="8221280" y="3086100"/>
                  </a:lnTo>
                  <a:lnTo>
                    <a:pt x="8186013" y="3035300"/>
                  </a:lnTo>
                  <a:lnTo>
                    <a:pt x="8150395" y="2984500"/>
                  </a:lnTo>
                  <a:lnTo>
                    <a:pt x="8114427" y="2946400"/>
                  </a:lnTo>
                  <a:lnTo>
                    <a:pt x="8078112" y="2895600"/>
                  </a:lnTo>
                  <a:lnTo>
                    <a:pt x="8041451" y="2857500"/>
                  </a:lnTo>
                  <a:lnTo>
                    <a:pt x="8004446" y="2806700"/>
                  </a:lnTo>
                  <a:lnTo>
                    <a:pt x="7967099" y="2755900"/>
                  </a:lnTo>
                  <a:lnTo>
                    <a:pt x="7929412" y="2717800"/>
                  </a:lnTo>
                  <a:lnTo>
                    <a:pt x="7891387" y="2667000"/>
                  </a:lnTo>
                  <a:lnTo>
                    <a:pt x="7853027" y="2628900"/>
                  </a:lnTo>
                  <a:lnTo>
                    <a:pt x="7814332" y="2578100"/>
                  </a:lnTo>
                  <a:lnTo>
                    <a:pt x="7775306" y="2540000"/>
                  </a:lnTo>
                  <a:lnTo>
                    <a:pt x="7735949" y="2489200"/>
                  </a:lnTo>
                  <a:lnTo>
                    <a:pt x="7656254" y="2413000"/>
                  </a:lnTo>
                  <a:lnTo>
                    <a:pt x="7615919" y="2362200"/>
                  </a:lnTo>
                  <a:lnTo>
                    <a:pt x="7534284" y="2286000"/>
                  </a:lnTo>
                  <a:lnTo>
                    <a:pt x="7492989" y="2235200"/>
                  </a:lnTo>
                  <a:lnTo>
                    <a:pt x="7409451" y="2159000"/>
                  </a:lnTo>
                  <a:lnTo>
                    <a:pt x="7324663" y="2082800"/>
                  </a:lnTo>
                  <a:lnTo>
                    <a:pt x="7281806" y="2032000"/>
                  </a:lnTo>
                  <a:lnTo>
                    <a:pt x="7151403" y="1917700"/>
                  </a:lnTo>
                  <a:lnTo>
                    <a:pt x="7018295" y="1803400"/>
                  </a:lnTo>
                  <a:lnTo>
                    <a:pt x="6882535" y="1689100"/>
                  </a:lnTo>
                  <a:lnTo>
                    <a:pt x="6836702" y="1651000"/>
                  </a:lnTo>
                  <a:lnTo>
                    <a:pt x="6790582" y="1625600"/>
                  </a:lnTo>
                  <a:lnTo>
                    <a:pt x="6603272" y="1473200"/>
                  </a:lnTo>
                  <a:lnTo>
                    <a:pt x="6555747" y="1447800"/>
                  </a:lnTo>
                  <a:lnTo>
                    <a:pt x="6459874" y="1371600"/>
                  </a:lnTo>
                  <a:lnTo>
                    <a:pt x="6411530" y="1346200"/>
                  </a:lnTo>
                  <a:lnTo>
                    <a:pt x="6314037" y="1270000"/>
                  </a:lnTo>
                  <a:lnTo>
                    <a:pt x="6264891" y="1244600"/>
                  </a:lnTo>
                  <a:lnTo>
                    <a:pt x="6215483" y="1206500"/>
                  </a:lnTo>
                  <a:lnTo>
                    <a:pt x="6165813" y="1181100"/>
                  </a:lnTo>
                  <a:lnTo>
                    <a:pt x="6115883" y="1143000"/>
                  </a:lnTo>
                  <a:lnTo>
                    <a:pt x="6015255" y="1092200"/>
                  </a:lnTo>
                  <a:lnTo>
                    <a:pt x="5964560" y="1054100"/>
                  </a:lnTo>
                  <a:lnTo>
                    <a:pt x="5862417" y="1003300"/>
                  </a:lnTo>
                  <a:lnTo>
                    <a:pt x="5810973" y="965200"/>
                  </a:lnTo>
                  <a:lnTo>
                    <a:pt x="5655176" y="889000"/>
                  </a:lnTo>
                  <a:lnTo>
                    <a:pt x="5602762" y="850900"/>
                  </a:lnTo>
                  <a:lnTo>
                    <a:pt x="5120576" y="622300"/>
                  </a:lnTo>
                  <a:lnTo>
                    <a:pt x="5065873" y="609600"/>
                  </a:lnTo>
                  <a:lnTo>
                    <a:pt x="4900466" y="533400"/>
                  </a:lnTo>
                  <a:lnTo>
                    <a:pt x="4844903" y="520700"/>
                  </a:lnTo>
                  <a:lnTo>
                    <a:pt x="4733149" y="469900"/>
                  </a:lnTo>
                  <a:lnTo>
                    <a:pt x="4676962" y="457200"/>
                  </a:lnTo>
                  <a:lnTo>
                    <a:pt x="4620570" y="431800"/>
                  </a:lnTo>
                  <a:lnTo>
                    <a:pt x="4563976" y="419100"/>
                  </a:lnTo>
                  <a:lnTo>
                    <a:pt x="4507182" y="393700"/>
                  </a:lnTo>
                  <a:lnTo>
                    <a:pt x="4450189" y="381000"/>
                  </a:lnTo>
                  <a:lnTo>
                    <a:pt x="4393000" y="355600"/>
                  </a:lnTo>
                  <a:lnTo>
                    <a:pt x="4335616" y="342900"/>
                  </a:lnTo>
                  <a:lnTo>
                    <a:pt x="4278040" y="317500"/>
                  </a:lnTo>
                  <a:lnTo>
                    <a:pt x="4162319" y="292100"/>
                  </a:lnTo>
                  <a:lnTo>
                    <a:pt x="4104177" y="266700"/>
                  </a:lnTo>
                  <a:lnTo>
                    <a:pt x="3271703" y="88900"/>
                  </a:lnTo>
                  <a:lnTo>
                    <a:pt x="3210999" y="88900"/>
                  </a:lnTo>
                  <a:lnTo>
                    <a:pt x="3089126" y="63500"/>
                  </a:lnTo>
                  <a:lnTo>
                    <a:pt x="3027962" y="63500"/>
                  </a:lnTo>
                  <a:lnTo>
                    <a:pt x="2966649" y="50800"/>
                  </a:lnTo>
                  <a:lnTo>
                    <a:pt x="2905188" y="50800"/>
                  </a:lnTo>
                  <a:lnTo>
                    <a:pt x="2843582" y="38100"/>
                  </a:lnTo>
                  <a:lnTo>
                    <a:pt x="2781833" y="38100"/>
                  </a:lnTo>
                  <a:lnTo>
                    <a:pt x="2719942" y="25400"/>
                  </a:lnTo>
                  <a:lnTo>
                    <a:pt x="2595744" y="25400"/>
                  </a:lnTo>
                  <a:lnTo>
                    <a:pt x="2533441" y="12700"/>
                  </a:lnTo>
                  <a:lnTo>
                    <a:pt x="2282913" y="12700"/>
                  </a:lnTo>
                  <a:lnTo>
                    <a:pt x="2219962" y="0"/>
                  </a:lnTo>
                  <a:close/>
                </a:path>
                <a:path w="9729470" h="9575800">
                  <a:moveTo>
                    <a:pt x="2093691" y="0"/>
                  </a:moveTo>
                  <a:lnTo>
                    <a:pt x="1967420" y="0"/>
                  </a:lnTo>
                  <a:lnTo>
                    <a:pt x="1904469" y="12700"/>
                  </a:lnTo>
                  <a:lnTo>
                    <a:pt x="1653941" y="12700"/>
                  </a:lnTo>
                  <a:lnTo>
                    <a:pt x="1591638" y="25400"/>
                  </a:lnTo>
                  <a:lnTo>
                    <a:pt x="1467440" y="25400"/>
                  </a:lnTo>
                  <a:lnTo>
                    <a:pt x="1405549" y="38100"/>
                  </a:lnTo>
                  <a:lnTo>
                    <a:pt x="1343800" y="38100"/>
                  </a:lnTo>
                  <a:lnTo>
                    <a:pt x="1282194" y="50800"/>
                  </a:lnTo>
                  <a:lnTo>
                    <a:pt x="1220733" y="50800"/>
                  </a:lnTo>
                  <a:lnTo>
                    <a:pt x="1159420" y="63500"/>
                  </a:lnTo>
                  <a:lnTo>
                    <a:pt x="1098256" y="63500"/>
                  </a:lnTo>
                  <a:lnTo>
                    <a:pt x="976383" y="88900"/>
                  </a:lnTo>
                  <a:lnTo>
                    <a:pt x="915678" y="88900"/>
                  </a:lnTo>
                  <a:lnTo>
                    <a:pt x="83204" y="266700"/>
                  </a:lnTo>
                  <a:lnTo>
                    <a:pt x="25063" y="292100"/>
                  </a:lnTo>
                  <a:lnTo>
                    <a:pt x="0" y="292100"/>
                  </a:lnTo>
                  <a:lnTo>
                    <a:pt x="0" y="6502400"/>
                  </a:lnTo>
                  <a:lnTo>
                    <a:pt x="4766" y="6489700"/>
                  </a:lnTo>
                  <a:lnTo>
                    <a:pt x="26887" y="6451600"/>
                  </a:lnTo>
                  <a:lnTo>
                    <a:pt x="49721" y="6413500"/>
                  </a:lnTo>
                  <a:lnTo>
                    <a:pt x="73258" y="6375400"/>
                  </a:lnTo>
                  <a:lnTo>
                    <a:pt x="97489" y="6337300"/>
                  </a:lnTo>
                  <a:lnTo>
                    <a:pt x="122406" y="6299200"/>
                  </a:lnTo>
                  <a:lnTo>
                    <a:pt x="148000" y="6261100"/>
                  </a:lnTo>
                  <a:lnTo>
                    <a:pt x="174262" y="6223000"/>
                  </a:lnTo>
                  <a:lnTo>
                    <a:pt x="201183" y="6184900"/>
                  </a:lnTo>
                  <a:lnTo>
                    <a:pt x="228753" y="6159500"/>
                  </a:lnTo>
                  <a:lnTo>
                    <a:pt x="256965" y="6121400"/>
                  </a:lnTo>
                  <a:lnTo>
                    <a:pt x="285809" y="6083300"/>
                  </a:lnTo>
                  <a:lnTo>
                    <a:pt x="315276" y="6045200"/>
                  </a:lnTo>
                  <a:lnTo>
                    <a:pt x="345358" y="6019800"/>
                  </a:lnTo>
                  <a:lnTo>
                    <a:pt x="376045" y="5981700"/>
                  </a:lnTo>
                  <a:lnTo>
                    <a:pt x="407328" y="5956300"/>
                  </a:lnTo>
                  <a:lnTo>
                    <a:pt x="439199" y="5918200"/>
                  </a:lnTo>
                  <a:lnTo>
                    <a:pt x="471649" y="5892800"/>
                  </a:lnTo>
                  <a:lnTo>
                    <a:pt x="504669" y="5867400"/>
                  </a:lnTo>
                  <a:lnTo>
                    <a:pt x="538250" y="5829300"/>
                  </a:lnTo>
                  <a:lnTo>
                    <a:pt x="572383" y="5803900"/>
                  </a:lnTo>
                  <a:lnTo>
                    <a:pt x="607059" y="5778500"/>
                  </a:lnTo>
                  <a:lnTo>
                    <a:pt x="642269" y="5753100"/>
                  </a:lnTo>
                  <a:lnTo>
                    <a:pt x="678004" y="5715000"/>
                  </a:lnTo>
                  <a:lnTo>
                    <a:pt x="751015" y="5664200"/>
                  </a:lnTo>
                  <a:lnTo>
                    <a:pt x="826021" y="5613400"/>
                  </a:lnTo>
                  <a:lnTo>
                    <a:pt x="864249" y="5600700"/>
                  </a:lnTo>
                  <a:lnTo>
                    <a:pt x="942113" y="5549900"/>
                  </a:lnTo>
                  <a:lnTo>
                    <a:pt x="981730" y="5524500"/>
                  </a:lnTo>
                  <a:lnTo>
                    <a:pt x="1021793" y="5511800"/>
                  </a:lnTo>
                  <a:lnTo>
                    <a:pt x="1062292" y="5486400"/>
                  </a:lnTo>
                  <a:lnTo>
                    <a:pt x="1103218" y="5473700"/>
                  </a:lnTo>
                  <a:lnTo>
                    <a:pt x="1144563" y="5448300"/>
                  </a:lnTo>
                  <a:lnTo>
                    <a:pt x="1228472" y="5422900"/>
                  </a:lnTo>
                  <a:lnTo>
                    <a:pt x="1271018" y="5397500"/>
                  </a:lnTo>
                  <a:lnTo>
                    <a:pt x="1624425" y="5295900"/>
                  </a:lnTo>
                  <a:lnTo>
                    <a:pt x="1670096" y="5295900"/>
                  </a:lnTo>
                  <a:lnTo>
                    <a:pt x="1716070" y="5283200"/>
                  </a:lnTo>
                  <a:lnTo>
                    <a:pt x="1762338" y="5283200"/>
                  </a:lnTo>
                  <a:lnTo>
                    <a:pt x="1808891" y="5270500"/>
                  </a:lnTo>
                  <a:lnTo>
                    <a:pt x="1855719" y="5270500"/>
                  </a:lnTo>
                  <a:lnTo>
                    <a:pt x="1902815" y="5257800"/>
                  </a:lnTo>
                  <a:lnTo>
                    <a:pt x="2093691" y="5257800"/>
                  </a:lnTo>
                  <a:lnTo>
                    <a:pt x="2093691" y="0"/>
                  </a:lnTo>
                  <a:close/>
                </a:path>
              </a:pathLst>
            </a:custGeom>
            <a:solidFill>
              <a:srgbClr val="E1DEFF">
                <a:alpha val="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5" y="10198642"/>
              <a:ext cx="20100925" cy="1109980"/>
            </a:xfrm>
            <a:custGeom>
              <a:avLst/>
              <a:gdLst/>
              <a:ahLst/>
              <a:cxnLst/>
              <a:rect l="l" t="t" r="r" b="b"/>
              <a:pathLst>
                <a:path w="20100925" h="1109979">
                  <a:moveTo>
                    <a:pt x="0" y="0"/>
                  </a:moveTo>
                  <a:lnTo>
                    <a:pt x="20100883" y="0"/>
                  </a:lnTo>
                  <a:lnTo>
                    <a:pt x="20100883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3129" y="1050229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8"/>
                  </a:lnTo>
                  <a:lnTo>
                    <a:pt x="34309" y="378137"/>
                  </a:lnTo>
                  <a:lnTo>
                    <a:pt x="59102" y="413211"/>
                  </a:lnTo>
                  <a:lnTo>
                    <a:pt x="89391" y="443499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499"/>
                  </a:lnTo>
                  <a:lnTo>
                    <a:pt x="443499" y="413211"/>
                  </a:lnTo>
                  <a:lnTo>
                    <a:pt x="468292" y="378137"/>
                  </a:lnTo>
                  <a:lnTo>
                    <a:pt x="486880" y="338988"/>
                  </a:lnTo>
                  <a:lnTo>
                    <a:pt x="498553" y="296472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4"/>
                  </a:lnTo>
                  <a:lnTo>
                    <a:pt x="468292" y="124464"/>
                  </a:lnTo>
                  <a:lnTo>
                    <a:pt x="443499" y="89391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2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572" y="10640924"/>
              <a:ext cx="225719" cy="2253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2324" y="10732657"/>
              <a:ext cx="331470" cy="20955"/>
            </a:xfrm>
            <a:custGeom>
              <a:avLst/>
              <a:gdLst/>
              <a:ahLst/>
              <a:cxnLst/>
              <a:rect l="l" t="t" r="r" b="b"/>
              <a:pathLst>
                <a:path w="331469" h="20954">
                  <a:moveTo>
                    <a:pt x="331366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1366" y="20941"/>
                  </a:lnTo>
                  <a:lnTo>
                    <a:pt x="331366" y="0"/>
                  </a:lnTo>
                  <a:close/>
                </a:path>
              </a:pathLst>
            </a:custGeom>
            <a:solidFill>
              <a:srgbClr val="B0AF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304" y="10612912"/>
              <a:ext cx="1651000" cy="271780"/>
            </a:xfrm>
            <a:custGeom>
              <a:avLst/>
              <a:gdLst/>
              <a:ahLst/>
              <a:cxnLst/>
              <a:rect l="l" t="t" r="r" b="b"/>
              <a:pathLst>
                <a:path w="1651000" h="271779">
                  <a:moveTo>
                    <a:pt x="245688" y="208161"/>
                  </a:moveTo>
                  <a:lnTo>
                    <a:pt x="0" y="208161"/>
                  </a:lnTo>
                  <a:lnTo>
                    <a:pt x="0" y="240118"/>
                  </a:lnTo>
                  <a:lnTo>
                    <a:pt x="245688" y="240118"/>
                  </a:lnTo>
                  <a:lnTo>
                    <a:pt x="245688" y="208161"/>
                  </a:lnTo>
                  <a:close/>
                </a:path>
                <a:path w="1651000" h="271779">
                  <a:moveTo>
                    <a:pt x="55705" y="135744"/>
                  </a:moveTo>
                  <a:lnTo>
                    <a:pt x="19936" y="135744"/>
                  </a:lnTo>
                  <a:lnTo>
                    <a:pt x="19936" y="167115"/>
                  </a:lnTo>
                  <a:lnTo>
                    <a:pt x="224579" y="167115"/>
                  </a:lnTo>
                  <a:lnTo>
                    <a:pt x="224579" y="138676"/>
                  </a:lnTo>
                  <a:lnTo>
                    <a:pt x="55705" y="138676"/>
                  </a:lnTo>
                  <a:lnTo>
                    <a:pt x="55705" y="135744"/>
                  </a:lnTo>
                  <a:close/>
                </a:path>
                <a:path w="1651000" h="271779">
                  <a:moveTo>
                    <a:pt x="94698" y="52186"/>
                  </a:moveTo>
                  <a:lnTo>
                    <a:pt x="55705" y="52186"/>
                  </a:lnTo>
                  <a:lnTo>
                    <a:pt x="55705" y="138676"/>
                  </a:lnTo>
                  <a:lnTo>
                    <a:pt x="94698" y="138676"/>
                  </a:lnTo>
                  <a:lnTo>
                    <a:pt x="94698" y="52186"/>
                  </a:lnTo>
                  <a:close/>
                </a:path>
                <a:path w="1651000" h="271779">
                  <a:moveTo>
                    <a:pt x="149817" y="135744"/>
                  </a:moveTo>
                  <a:lnTo>
                    <a:pt x="94698" y="135744"/>
                  </a:lnTo>
                  <a:lnTo>
                    <a:pt x="94698" y="138676"/>
                  </a:lnTo>
                  <a:lnTo>
                    <a:pt x="149817" y="138676"/>
                  </a:lnTo>
                  <a:lnTo>
                    <a:pt x="149817" y="135744"/>
                  </a:lnTo>
                  <a:close/>
                </a:path>
                <a:path w="1651000" h="271779">
                  <a:moveTo>
                    <a:pt x="188517" y="52186"/>
                  </a:moveTo>
                  <a:lnTo>
                    <a:pt x="149817" y="52186"/>
                  </a:lnTo>
                  <a:lnTo>
                    <a:pt x="149817" y="138676"/>
                  </a:lnTo>
                  <a:lnTo>
                    <a:pt x="188517" y="138676"/>
                  </a:lnTo>
                  <a:lnTo>
                    <a:pt x="188517" y="52186"/>
                  </a:lnTo>
                  <a:close/>
                </a:path>
                <a:path w="1651000" h="271779">
                  <a:moveTo>
                    <a:pt x="224579" y="135744"/>
                  </a:moveTo>
                  <a:lnTo>
                    <a:pt x="188517" y="135744"/>
                  </a:lnTo>
                  <a:lnTo>
                    <a:pt x="188517" y="138676"/>
                  </a:lnTo>
                  <a:lnTo>
                    <a:pt x="224579" y="138676"/>
                  </a:lnTo>
                  <a:lnTo>
                    <a:pt x="224579" y="135744"/>
                  </a:lnTo>
                  <a:close/>
                </a:path>
                <a:path w="1651000" h="271779">
                  <a:moveTo>
                    <a:pt x="225459" y="23454"/>
                  </a:moveTo>
                  <a:lnTo>
                    <a:pt x="18763" y="23454"/>
                  </a:lnTo>
                  <a:lnTo>
                    <a:pt x="18763" y="54532"/>
                  </a:lnTo>
                  <a:lnTo>
                    <a:pt x="55705" y="54532"/>
                  </a:lnTo>
                  <a:lnTo>
                    <a:pt x="55705" y="52186"/>
                  </a:lnTo>
                  <a:lnTo>
                    <a:pt x="225459" y="52186"/>
                  </a:lnTo>
                  <a:lnTo>
                    <a:pt x="225459" y="23454"/>
                  </a:lnTo>
                  <a:close/>
                </a:path>
                <a:path w="1651000" h="271779">
                  <a:moveTo>
                    <a:pt x="149817" y="52186"/>
                  </a:moveTo>
                  <a:lnTo>
                    <a:pt x="94698" y="52186"/>
                  </a:lnTo>
                  <a:lnTo>
                    <a:pt x="94698" y="54532"/>
                  </a:lnTo>
                  <a:lnTo>
                    <a:pt x="149817" y="54532"/>
                  </a:lnTo>
                  <a:lnTo>
                    <a:pt x="149817" y="52186"/>
                  </a:lnTo>
                  <a:close/>
                </a:path>
                <a:path w="1651000" h="271779">
                  <a:moveTo>
                    <a:pt x="225459" y="52186"/>
                  </a:moveTo>
                  <a:lnTo>
                    <a:pt x="188517" y="52186"/>
                  </a:lnTo>
                  <a:lnTo>
                    <a:pt x="188517" y="54532"/>
                  </a:lnTo>
                  <a:lnTo>
                    <a:pt x="225459" y="54532"/>
                  </a:lnTo>
                  <a:lnTo>
                    <a:pt x="225459" y="52186"/>
                  </a:lnTo>
                  <a:close/>
                </a:path>
                <a:path w="1651000" h="271779">
                  <a:moveTo>
                    <a:pt x="372614" y="209920"/>
                  </a:moveTo>
                  <a:lnTo>
                    <a:pt x="269707" y="209920"/>
                  </a:lnTo>
                  <a:lnTo>
                    <a:pt x="269707" y="241584"/>
                  </a:lnTo>
                  <a:lnTo>
                    <a:pt x="515395" y="241584"/>
                  </a:lnTo>
                  <a:lnTo>
                    <a:pt x="515395" y="222820"/>
                  </a:lnTo>
                  <a:lnTo>
                    <a:pt x="372614" y="222820"/>
                  </a:lnTo>
                  <a:lnTo>
                    <a:pt x="372614" y="209920"/>
                  </a:lnTo>
                  <a:close/>
                </a:path>
                <a:path w="1651000" h="271779">
                  <a:moveTo>
                    <a:pt x="411608" y="158612"/>
                  </a:moveTo>
                  <a:lnTo>
                    <a:pt x="372614" y="158612"/>
                  </a:lnTo>
                  <a:lnTo>
                    <a:pt x="372614" y="222820"/>
                  </a:lnTo>
                  <a:lnTo>
                    <a:pt x="411608" y="222820"/>
                  </a:lnTo>
                  <a:lnTo>
                    <a:pt x="411608" y="158612"/>
                  </a:lnTo>
                  <a:close/>
                </a:path>
                <a:path w="1651000" h="271779">
                  <a:moveTo>
                    <a:pt x="515395" y="209920"/>
                  </a:moveTo>
                  <a:lnTo>
                    <a:pt x="411608" y="209920"/>
                  </a:lnTo>
                  <a:lnTo>
                    <a:pt x="411608" y="222820"/>
                  </a:lnTo>
                  <a:lnTo>
                    <a:pt x="515395" y="222820"/>
                  </a:lnTo>
                  <a:lnTo>
                    <a:pt x="515395" y="209920"/>
                  </a:lnTo>
                  <a:close/>
                </a:path>
                <a:path w="1651000" h="271779">
                  <a:moveTo>
                    <a:pt x="487836" y="17591"/>
                  </a:moveTo>
                  <a:lnTo>
                    <a:pt x="297266" y="17591"/>
                  </a:lnTo>
                  <a:lnTo>
                    <a:pt x="297266" y="48375"/>
                  </a:lnTo>
                  <a:lnTo>
                    <a:pt x="449136" y="48375"/>
                  </a:lnTo>
                  <a:lnTo>
                    <a:pt x="449136" y="77400"/>
                  </a:lnTo>
                  <a:lnTo>
                    <a:pt x="297852" y="77400"/>
                  </a:lnTo>
                  <a:lnTo>
                    <a:pt x="297852" y="169460"/>
                  </a:lnTo>
                  <a:lnTo>
                    <a:pt x="372614" y="169460"/>
                  </a:lnTo>
                  <a:lnTo>
                    <a:pt x="372614" y="158612"/>
                  </a:lnTo>
                  <a:lnTo>
                    <a:pt x="493993" y="158612"/>
                  </a:lnTo>
                  <a:lnTo>
                    <a:pt x="493993" y="153628"/>
                  </a:lnTo>
                  <a:lnTo>
                    <a:pt x="336553" y="153628"/>
                  </a:lnTo>
                  <a:lnTo>
                    <a:pt x="336553" y="107892"/>
                  </a:lnTo>
                  <a:lnTo>
                    <a:pt x="487836" y="107892"/>
                  </a:lnTo>
                  <a:lnTo>
                    <a:pt x="487836" y="17591"/>
                  </a:lnTo>
                  <a:close/>
                </a:path>
                <a:path w="1651000" h="271779">
                  <a:moveTo>
                    <a:pt x="493993" y="158612"/>
                  </a:moveTo>
                  <a:lnTo>
                    <a:pt x="411608" y="158612"/>
                  </a:lnTo>
                  <a:lnTo>
                    <a:pt x="411608" y="169460"/>
                  </a:lnTo>
                  <a:lnTo>
                    <a:pt x="493993" y="169460"/>
                  </a:lnTo>
                  <a:lnTo>
                    <a:pt x="493993" y="158612"/>
                  </a:lnTo>
                  <a:close/>
                </a:path>
                <a:path w="1651000" h="271779">
                  <a:moveTo>
                    <a:pt x="493993" y="138090"/>
                  </a:moveTo>
                  <a:lnTo>
                    <a:pt x="336553" y="138090"/>
                  </a:lnTo>
                  <a:lnTo>
                    <a:pt x="336553" y="153628"/>
                  </a:lnTo>
                  <a:lnTo>
                    <a:pt x="493993" y="153628"/>
                  </a:lnTo>
                  <a:lnTo>
                    <a:pt x="493993" y="138090"/>
                  </a:lnTo>
                  <a:close/>
                </a:path>
                <a:path w="1651000" h="271779">
                  <a:moveTo>
                    <a:pt x="716790" y="5277"/>
                  </a:moveTo>
                  <a:lnTo>
                    <a:pt x="680436" y="5277"/>
                  </a:lnTo>
                  <a:lnTo>
                    <a:pt x="680436" y="164183"/>
                  </a:lnTo>
                  <a:lnTo>
                    <a:pt x="716790" y="164183"/>
                  </a:lnTo>
                  <a:lnTo>
                    <a:pt x="716790" y="98510"/>
                  </a:lnTo>
                  <a:lnTo>
                    <a:pt x="693922" y="98510"/>
                  </a:lnTo>
                  <a:lnTo>
                    <a:pt x="693922" y="67139"/>
                  </a:lnTo>
                  <a:lnTo>
                    <a:pt x="716790" y="67139"/>
                  </a:lnTo>
                  <a:lnTo>
                    <a:pt x="716790" y="5277"/>
                  </a:lnTo>
                  <a:close/>
                </a:path>
                <a:path w="1651000" h="271779">
                  <a:moveTo>
                    <a:pt x="594239" y="40752"/>
                  </a:moveTo>
                  <a:lnTo>
                    <a:pt x="586910" y="40752"/>
                  </a:lnTo>
                  <a:lnTo>
                    <a:pt x="586910" y="58050"/>
                  </a:lnTo>
                  <a:lnTo>
                    <a:pt x="584005" y="80543"/>
                  </a:lnTo>
                  <a:lnTo>
                    <a:pt x="574889" y="101661"/>
                  </a:lnTo>
                  <a:lnTo>
                    <a:pt x="558956" y="119811"/>
                  </a:lnTo>
                  <a:lnTo>
                    <a:pt x="535602" y="133399"/>
                  </a:lnTo>
                  <a:lnTo>
                    <a:pt x="555246" y="163597"/>
                  </a:lnTo>
                  <a:lnTo>
                    <a:pt x="583465" y="146074"/>
                  </a:lnTo>
                  <a:lnTo>
                    <a:pt x="602668" y="121268"/>
                  </a:lnTo>
                  <a:lnTo>
                    <a:pt x="605790" y="112712"/>
                  </a:lnTo>
                  <a:lnTo>
                    <a:pt x="597515" y="89884"/>
                  </a:lnTo>
                  <a:lnTo>
                    <a:pt x="594239" y="58050"/>
                  </a:lnTo>
                  <a:lnTo>
                    <a:pt x="594239" y="40752"/>
                  </a:lnTo>
                  <a:close/>
                </a:path>
                <a:path w="1651000" h="271779">
                  <a:moveTo>
                    <a:pt x="624437" y="40752"/>
                  </a:moveTo>
                  <a:lnTo>
                    <a:pt x="617108" y="40752"/>
                  </a:lnTo>
                  <a:lnTo>
                    <a:pt x="617108" y="58050"/>
                  </a:lnTo>
                  <a:lnTo>
                    <a:pt x="613626" y="91240"/>
                  </a:lnTo>
                  <a:lnTo>
                    <a:pt x="605790" y="112712"/>
                  </a:lnTo>
                  <a:lnTo>
                    <a:pt x="607909" y="118556"/>
                  </a:lnTo>
                  <a:lnTo>
                    <a:pt x="626274" y="142116"/>
                  </a:lnTo>
                  <a:lnTo>
                    <a:pt x="653463" y="158612"/>
                  </a:lnTo>
                  <a:lnTo>
                    <a:pt x="672520" y="128708"/>
                  </a:lnTo>
                  <a:lnTo>
                    <a:pt x="650659" y="116059"/>
                  </a:lnTo>
                  <a:lnTo>
                    <a:pt x="635725" y="99206"/>
                  </a:lnTo>
                  <a:lnTo>
                    <a:pt x="627168" y="79439"/>
                  </a:lnTo>
                  <a:lnTo>
                    <a:pt x="624437" y="58050"/>
                  </a:lnTo>
                  <a:lnTo>
                    <a:pt x="624437" y="40752"/>
                  </a:lnTo>
                  <a:close/>
                </a:path>
                <a:path w="1651000" h="271779">
                  <a:moveTo>
                    <a:pt x="617108" y="40752"/>
                  </a:moveTo>
                  <a:lnTo>
                    <a:pt x="594239" y="40752"/>
                  </a:lnTo>
                  <a:lnTo>
                    <a:pt x="594239" y="58050"/>
                  </a:lnTo>
                  <a:lnTo>
                    <a:pt x="597515" y="89884"/>
                  </a:lnTo>
                  <a:lnTo>
                    <a:pt x="605790" y="112712"/>
                  </a:lnTo>
                  <a:lnTo>
                    <a:pt x="613626" y="91240"/>
                  </a:lnTo>
                  <a:lnTo>
                    <a:pt x="617108" y="58050"/>
                  </a:lnTo>
                  <a:lnTo>
                    <a:pt x="617108" y="40752"/>
                  </a:lnTo>
                  <a:close/>
                </a:path>
                <a:path w="1651000" h="271779">
                  <a:moveTo>
                    <a:pt x="680436" y="67139"/>
                  </a:moveTo>
                  <a:lnTo>
                    <a:pt x="651410" y="67139"/>
                  </a:lnTo>
                  <a:lnTo>
                    <a:pt x="651410" y="98510"/>
                  </a:lnTo>
                  <a:lnTo>
                    <a:pt x="680436" y="98510"/>
                  </a:lnTo>
                  <a:lnTo>
                    <a:pt x="680436" y="67139"/>
                  </a:lnTo>
                  <a:close/>
                </a:path>
                <a:path w="1651000" h="271779">
                  <a:moveTo>
                    <a:pt x="716790" y="67139"/>
                  </a:moveTo>
                  <a:lnTo>
                    <a:pt x="693922" y="67139"/>
                  </a:lnTo>
                  <a:lnTo>
                    <a:pt x="693922" y="98510"/>
                  </a:lnTo>
                  <a:lnTo>
                    <a:pt x="716790" y="98510"/>
                  </a:lnTo>
                  <a:lnTo>
                    <a:pt x="716790" y="67139"/>
                  </a:lnTo>
                  <a:close/>
                </a:path>
                <a:path w="1651000" h="271779">
                  <a:moveTo>
                    <a:pt x="664017" y="19350"/>
                  </a:moveTo>
                  <a:lnTo>
                    <a:pt x="544105" y="19350"/>
                  </a:lnTo>
                  <a:lnTo>
                    <a:pt x="544105" y="50427"/>
                  </a:lnTo>
                  <a:lnTo>
                    <a:pt x="586910" y="50427"/>
                  </a:lnTo>
                  <a:lnTo>
                    <a:pt x="586910" y="40752"/>
                  </a:lnTo>
                  <a:lnTo>
                    <a:pt x="664017" y="40752"/>
                  </a:lnTo>
                  <a:lnTo>
                    <a:pt x="664017" y="19350"/>
                  </a:lnTo>
                  <a:close/>
                </a:path>
                <a:path w="1651000" h="271779">
                  <a:moveTo>
                    <a:pt x="664017" y="40752"/>
                  </a:moveTo>
                  <a:lnTo>
                    <a:pt x="624437" y="40752"/>
                  </a:lnTo>
                  <a:lnTo>
                    <a:pt x="624437" y="50427"/>
                  </a:lnTo>
                  <a:lnTo>
                    <a:pt x="664017" y="50427"/>
                  </a:lnTo>
                  <a:lnTo>
                    <a:pt x="664017" y="40752"/>
                  </a:lnTo>
                  <a:close/>
                </a:path>
                <a:path w="1651000" h="271779">
                  <a:moveTo>
                    <a:pt x="770443" y="0"/>
                  </a:moveTo>
                  <a:lnTo>
                    <a:pt x="733502" y="0"/>
                  </a:lnTo>
                  <a:lnTo>
                    <a:pt x="733502" y="165356"/>
                  </a:lnTo>
                  <a:lnTo>
                    <a:pt x="770443" y="165356"/>
                  </a:lnTo>
                  <a:lnTo>
                    <a:pt x="770443" y="0"/>
                  </a:lnTo>
                  <a:close/>
                </a:path>
                <a:path w="1651000" h="271779">
                  <a:moveTo>
                    <a:pt x="770443" y="175324"/>
                  </a:moveTo>
                  <a:lnTo>
                    <a:pt x="583978" y="175324"/>
                  </a:lnTo>
                  <a:lnTo>
                    <a:pt x="583978" y="206402"/>
                  </a:lnTo>
                  <a:lnTo>
                    <a:pt x="731743" y="206402"/>
                  </a:lnTo>
                  <a:lnTo>
                    <a:pt x="731743" y="271489"/>
                  </a:lnTo>
                  <a:lnTo>
                    <a:pt x="770443" y="271489"/>
                  </a:lnTo>
                  <a:lnTo>
                    <a:pt x="770443" y="175324"/>
                  </a:lnTo>
                  <a:close/>
                </a:path>
                <a:path w="1651000" h="271779">
                  <a:moveTo>
                    <a:pt x="1026371" y="19643"/>
                  </a:moveTo>
                  <a:lnTo>
                    <a:pt x="837853" y="19643"/>
                  </a:lnTo>
                  <a:lnTo>
                    <a:pt x="837853" y="170340"/>
                  </a:lnTo>
                  <a:lnTo>
                    <a:pt x="1028716" y="170340"/>
                  </a:lnTo>
                  <a:lnTo>
                    <a:pt x="1028716" y="148351"/>
                  </a:lnTo>
                  <a:lnTo>
                    <a:pt x="877433" y="148351"/>
                  </a:lnTo>
                  <a:lnTo>
                    <a:pt x="877433" y="109651"/>
                  </a:lnTo>
                  <a:lnTo>
                    <a:pt x="865412" y="109651"/>
                  </a:lnTo>
                  <a:lnTo>
                    <a:pt x="865412" y="79453"/>
                  </a:lnTo>
                  <a:lnTo>
                    <a:pt x="877433" y="79453"/>
                  </a:lnTo>
                  <a:lnTo>
                    <a:pt x="877433" y="51014"/>
                  </a:lnTo>
                  <a:lnTo>
                    <a:pt x="1026371" y="51014"/>
                  </a:lnTo>
                  <a:lnTo>
                    <a:pt x="1026371" y="19643"/>
                  </a:lnTo>
                  <a:close/>
                </a:path>
                <a:path w="1651000" h="271779">
                  <a:moveTo>
                    <a:pt x="1028716" y="139849"/>
                  </a:moveTo>
                  <a:lnTo>
                    <a:pt x="877433" y="139849"/>
                  </a:lnTo>
                  <a:lnTo>
                    <a:pt x="877433" y="148351"/>
                  </a:lnTo>
                  <a:lnTo>
                    <a:pt x="1028716" y="148351"/>
                  </a:lnTo>
                  <a:lnTo>
                    <a:pt x="1028716" y="139849"/>
                  </a:lnTo>
                  <a:close/>
                </a:path>
                <a:path w="1651000" h="271779">
                  <a:moveTo>
                    <a:pt x="877433" y="79453"/>
                  </a:moveTo>
                  <a:lnTo>
                    <a:pt x="865412" y="79453"/>
                  </a:lnTo>
                  <a:lnTo>
                    <a:pt x="865412" y="109651"/>
                  </a:lnTo>
                  <a:lnTo>
                    <a:pt x="877433" y="109651"/>
                  </a:lnTo>
                  <a:lnTo>
                    <a:pt x="877433" y="79453"/>
                  </a:lnTo>
                  <a:close/>
                </a:path>
                <a:path w="1651000" h="271779">
                  <a:moveTo>
                    <a:pt x="1020214" y="79453"/>
                  </a:moveTo>
                  <a:lnTo>
                    <a:pt x="877433" y="79453"/>
                  </a:lnTo>
                  <a:lnTo>
                    <a:pt x="877433" y="109651"/>
                  </a:lnTo>
                  <a:lnTo>
                    <a:pt x="1020214" y="109651"/>
                  </a:lnTo>
                  <a:lnTo>
                    <a:pt x="1020214" y="79453"/>
                  </a:lnTo>
                  <a:close/>
                </a:path>
                <a:path w="1651000" h="271779">
                  <a:moveTo>
                    <a:pt x="1054810" y="208747"/>
                  </a:moveTo>
                  <a:lnTo>
                    <a:pt x="809121" y="208747"/>
                  </a:lnTo>
                  <a:lnTo>
                    <a:pt x="809121" y="240411"/>
                  </a:lnTo>
                  <a:lnTo>
                    <a:pt x="1054810" y="240411"/>
                  </a:lnTo>
                  <a:lnTo>
                    <a:pt x="1054810" y="208747"/>
                  </a:lnTo>
                  <a:close/>
                </a:path>
                <a:path w="1651000" h="271779">
                  <a:moveTo>
                    <a:pt x="1250717" y="207868"/>
                  </a:moveTo>
                  <a:lnTo>
                    <a:pt x="1148688" y="207868"/>
                  </a:lnTo>
                  <a:lnTo>
                    <a:pt x="1148688" y="239825"/>
                  </a:lnTo>
                  <a:lnTo>
                    <a:pt x="1394377" y="239825"/>
                  </a:lnTo>
                  <a:lnTo>
                    <a:pt x="1394377" y="216370"/>
                  </a:lnTo>
                  <a:lnTo>
                    <a:pt x="1250717" y="216370"/>
                  </a:lnTo>
                  <a:lnTo>
                    <a:pt x="1250717" y="207868"/>
                  </a:lnTo>
                  <a:close/>
                </a:path>
                <a:path w="1651000" h="271779">
                  <a:moveTo>
                    <a:pt x="1289417" y="147471"/>
                  </a:moveTo>
                  <a:lnTo>
                    <a:pt x="1250717" y="147471"/>
                  </a:lnTo>
                  <a:lnTo>
                    <a:pt x="1250717" y="216370"/>
                  </a:lnTo>
                  <a:lnTo>
                    <a:pt x="1289417" y="216370"/>
                  </a:lnTo>
                  <a:lnTo>
                    <a:pt x="1289417" y="147471"/>
                  </a:lnTo>
                  <a:close/>
                </a:path>
                <a:path w="1651000" h="271779">
                  <a:moveTo>
                    <a:pt x="1394377" y="207868"/>
                  </a:moveTo>
                  <a:lnTo>
                    <a:pt x="1289417" y="207868"/>
                  </a:lnTo>
                  <a:lnTo>
                    <a:pt x="1289417" y="216370"/>
                  </a:lnTo>
                  <a:lnTo>
                    <a:pt x="1394377" y="216370"/>
                  </a:lnTo>
                  <a:lnTo>
                    <a:pt x="1394377" y="207868"/>
                  </a:lnTo>
                  <a:close/>
                </a:path>
                <a:path w="1651000" h="271779">
                  <a:moveTo>
                    <a:pt x="1256874" y="14952"/>
                  </a:moveTo>
                  <a:lnTo>
                    <a:pt x="1249251" y="14952"/>
                  </a:lnTo>
                  <a:lnTo>
                    <a:pt x="1249251" y="34595"/>
                  </a:lnTo>
                  <a:lnTo>
                    <a:pt x="1243108" y="62952"/>
                  </a:lnTo>
                  <a:lnTo>
                    <a:pt x="1224953" y="89494"/>
                  </a:lnTo>
                  <a:lnTo>
                    <a:pt x="1195199" y="110869"/>
                  </a:lnTo>
                  <a:lnTo>
                    <a:pt x="1154259" y="123723"/>
                  </a:lnTo>
                  <a:lnTo>
                    <a:pt x="1170384" y="156267"/>
                  </a:lnTo>
                  <a:lnTo>
                    <a:pt x="1217953" y="139936"/>
                  </a:lnTo>
                  <a:lnTo>
                    <a:pt x="1253429" y="112253"/>
                  </a:lnTo>
                  <a:lnTo>
                    <a:pt x="1269980" y="85309"/>
                  </a:lnTo>
                  <a:lnTo>
                    <a:pt x="1264538" y="76489"/>
                  </a:lnTo>
                  <a:lnTo>
                    <a:pt x="1256874" y="34595"/>
                  </a:lnTo>
                  <a:lnTo>
                    <a:pt x="1256874" y="14952"/>
                  </a:lnTo>
                  <a:close/>
                </a:path>
                <a:path w="1651000" h="271779">
                  <a:moveTo>
                    <a:pt x="1290883" y="14952"/>
                  </a:moveTo>
                  <a:lnTo>
                    <a:pt x="1283260" y="14952"/>
                  </a:lnTo>
                  <a:lnTo>
                    <a:pt x="1283260" y="34595"/>
                  </a:lnTo>
                  <a:lnTo>
                    <a:pt x="1275601" y="76159"/>
                  </a:lnTo>
                  <a:lnTo>
                    <a:pt x="1269980" y="85309"/>
                  </a:lnTo>
                  <a:lnTo>
                    <a:pt x="1286742" y="112473"/>
                  </a:lnTo>
                  <a:lnTo>
                    <a:pt x="1322304" y="139936"/>
                  </a:lnTo>
                  <a:lnTo>
                    <a:pt x="1370043" y="156267"/>
                  </a:lnTo>
                  <a:lnTo>
                    <a:pt x="1386168" y="123723"/>
                  </a:lnTo>
                  <a:lnTo>
                    <a:pt x="1345058" y="110993"/>
                  </a:lnTo>
                  <a:lnTo>
                    <a:pt x="1315217" y="89824"/>
                  </a:lnTo>
                  <a:lnTo>
                    <a:pt x="1297031" y="63323"/>
                  </a:lnTo>
                  <a:lnTo>
                    <a:pt x="1290883" y="34595"/>
                  </a:lnTo>
                  <a:lnTo>
                    <a:pt x="1290883" y="14952"/>
                  </a:lnTo>
                  <a:close/>
                </a:path>
                <a:path w="1651000" h="271779">
                  <a:moveTo>
                    <a:pt x="1283260" y="14952"/>
                  </a:moveTo>
                  <a:lnTo>
                    <a:pt x="1256874" y="14952"/>
                  </a:lnTo>
                  <a:lnTo>
                    <a:pt x="1256874" y="34595"/>
                  </a:lnTo>
                  <a:lnTo>
                    <a:pt x="1264538" y="76489"/>
                  </a:lnTo>
                  <a:lnTo>
                    <a:pt x="1269980" y="85309"/>
                  </a:lnTo>
                  <a:lnTo>
                    <a:pt x="1275601" y="76159"/>
                  </a:lnTo>
                  <a:lnTo>
                    <a:pt x="1283260" y="34595"/>
                  </a:lnTo>
                  <a:lnTo>
                    <a:pt x="1283260" y="14952"/>
                  </a:lnTo>
                  <a:close/>
                </a:path>
                <a:path w="1651000" h="271779">
                  <a:moveTo>
                    <a:pt x="1650598" y="0"/>
                  </a:moveTo>
                  <a:lnTo>
                    <a:pt x="1613363" y="0"/>
                  </a:lnTo>
                  <a:lnTo>
                    <a:pt x="1613363" y="271489"/>
                  </a:lnTo>
                  <a:lnTo>
                    <a:pt x="1650598" y="271489"/>
                  </a:lnTo>
                  <a:lnTo>
                    <a:pt x="1650598" y="133399"/>
                  </a:lnTo>
                  <a:lnTo>
                    <a:pt x="1623918" y="133399"/>
                  </a:lnTo>
                  <a:lnTo>
                    <a:pt x="1623918" y="102321"/>
                  </a:lnTo>
                  <a:lnTo>
                    <a:pt x="1650598" y="102321"/>
                  </a:lnTo>
                  <a:lnTo>
                    <a:pt x="1650598" y="0"/>
                  </a:lnTo>
                  <a:close/>
                </a:path>
                <a:path w="1651000" h="271779">
                  <a:moveTo>
                    <a:pt x="1589615" y="7036"/>
                  </a:moveTo>
                  <a:lnTo>
                    <a:pt x="1553260" y="7036"/>
                  </a:lnTo>
                  <a:lnTo>
                    <a:pt x="1553260" y="259761"/>
                  </a:lnTo>
                  <a:lnTo>
                    <a:pt x="1589615" y="259761"/>
                  </a:lnTo>
                  <a:lnTo>
                    <a:pt x="1589615" y="133399"/>
                  </a:lnTo>
                  <a:lnTo>
                    <a:pt x="1579061" y="133399"/>
                  </a:lnTo>
                  <a:lnTo>
                    <a:pt x="1579061" y="102321"/>
                  </a:lnTo>
                  <a:lnTo>
                    <a:pt x="1589615" y="102321"/>
                  </a:lnTo>
                  <a:lnTo>
                    <a:pt x="1589615" y="7036"/>
                  </a:lnTo>
                  <a:close/>
                </a:path>
                <a:path w="1651000" h="271779">
                  <a:moveTo>
                    <a:pt x="1589615" y="102321"/>
                  </a:moveTo>
                  <a:lnTo>
                    <a:pt x="1579061" y="102321"/>
                  </a:lnTo>
                  <a:lnTo>
                    <a:pt x="1579061" y="133399"/>
                  </a:lnTo>
                  <a:lnTo>
                    <a:pt x="1589615" y="133399"/>
                  </a:lnTo>
                  <a:lnTo>
                    <a:pt x="1589615" y="102321"/>
                  </a:lnTo>
                  <a:close/>
                </a:path>
                <a:path w="1651000" h="271779">
                  <a:moveTo>
                    <a:pt x="1613363" y="102321"/>
                  </a:moveTo>
                  <a:lnTo>
                    <a:pt x="1589615" y="102321"/>
                  </a:lnTo>
                  <a:lnTo>
                    <a:pt x="1589615" y="133399"/>
                  </a:lnTo>
                  <a:lnTo>
                    <a:pt x="1613363" y="133399"/>
                  </a:lnTo>
                  <a:lnTo>
                    <a:pt x="1613363" y="102321"/>
                  </a:lnTo>
                  <a:close/>
                </a:path>
                <a:path w="1651000" h="271779">
                  <a:moveTo>
                    <a:pt x="1650598" y="102321"/>
                  </a:moveTo>
                  <a:lnTo>
                    <a:pt x="1623918" y="102321"/>
                  </a:lnTo>
                  <a:lnTo>
                    <a:pt x="1623918" y="133399"/>
                  </a:lnTo>
                  <a:lnTo>
                    <a:pt x="1650598" y="133399"/>
                  </a:lnTo>
                  <a:lnTo>
                    <a:pt x="1650598" y="102321"/>
                  </a:lnTo>
                  <a:close/>
                </a:path>
                <a:path w="1651000" h="271779">
                  <a:moveTo>
                    <a:pt x="1509576" y="33129"/>
                  </a:moveTo>
                  <a:lnTo>
                    <a:pt x="1498142" y="33129"/>
                  </a:lnTo>
                  <a:lnTo>
                    <a:pt x="1498142" y="41339"/>
                  </a:lnTo>
                  <a:lnTo>
                    <a:pt x="1493785" y="86686"/>
                  </a:lnTo>
                  <a:lnTo>
                    <a:pt x="1479561" y="125739"/>
                  </a:lnTo>
                  <a:lnTo>
                    <a:pt x="1453738" y="159460"/>
                  </a:lnTo>
                  <a:lnTo>
                    <a:pt x="1414584" y="188811"/>
                  </a:lnTo>
                  <a:lnTo>
                    <a:pt x="1437159" y="215784"/>
                  </a:lnTo>
                  <a:lnTo>
                    <a:pt x="1476533" y="187133"/>
                  </a:lnTo>
                  <a:lnTo>
                    <a:pt x="1504536" y="154402"/>
                  </a:lnTo>
                  <a:lnTo>
                    <a:pt x="1522673" y="117731"/>
                  </a:lnTo>
                  <a:lnTo>
                    <a:pt x="1532451" y="77260"/>
                  </a:lnTo>
                  <a:lnTo>
                    <a:pt x="1533297" y="64500"/>
                  </a:lnTo>
                  <a:lnTo>
                    <a:pt x="1509576" y="64500"/>
                  </a:lnTo>
                  <a:lnTo>
                    <a:pt x="1509576" y="33129"/>
                  </a:lnTo>
                  <a:close/>
                </a:path>
                <a:path w="1651000" h="271779">
                  <a:moveTo>
                    <a:pt x="1498142" y="33129"/>
                  </a:moveTo>
                  <a:lnTo>
                    <a:pt x="1428364" y="33129"/>
                  </a:lnTo>
                  <a:lnTo>
                    <a:pt x="1428364" y="64500"/>
                  </a:lnTo>
                  <a:lnTo>
                    <a:pt x="1495917" y="64500"/>
                  </a:lnTo>
                  <a:lnTo>
                    <a:pt x="1498142" y="41339"/>
                  </a:lnTo>
                  <a:lnTo>
                    <a:pt x="1498142" y="33129"/>
                  </a:lnTo>
                  <a:close/>
                </a:path>
                <a:path w="1651000" h="271779">
                  <a:moveTo>
                    <a:pt x="1535376" y="33129"/>
                  </a:moveTo>
                  <a:lnTo>
                    <a:pt x="1509576" y="33129"/>
                  </a:lnTo>
                  <a:lnTo>
                    <a:pt x="1509576" y="64500"/>
                  </a:lnTo>
                  <a:lnTo>
                    <a:pt x="1533297" y="64500"/>
                  </a:lnTo>
                  <a:lnTo>
                    <a:pt x="1535376" y="33129"/>
                  </a:lnTo>
                  <a:close/>
                </a:path>
              </a:pathLst>
            </a:custGeom>
            <a:solidFill>
              <a:srgbClr val="3A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129" y="10200053"/>
              <a:ext cx="17884775" cy="10795"/>
            </a:xfrm>
            <a:custGeom>
              <a:avLst/>
              <a:gdLst/>
              <a:ahLst/>
              <a:cxnLst/>
              <a:rect l="l" t="t" r="r" b="b"/>
              <a:pathLst>
                <a:path w="17884775" h="10795">
                  <a:moveTo>
                    <a:pt x="1788427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7884272" y="10470"/>
                  </a:lnTo>
                  <a:lnTo>
                    <a:pt x="17884272" y="0"/>
                  </a:lnTo>
                  <a:close/>
                </a:path>
              </a:pathLst>
            </a:custGeom>
            <a:solidFill>
              <a:srgbClr val="DE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9284" y="6234372"/>
              <a:ext cx="3357245" cy="1397635"/>
            </a:xfrm>
            <a:custGeom>
              <a:avLst/>
              <a:gdLst/>
              <a:ahLst/>
              <a:cxnLst/>
              <a:rect l="l" t="t" r="r" b="b"/>
              <a:pathLst>
                <a:path w="3357245" h="1397634">
                  <a:moveTo>
                    <a:pt x="301561" y="6286"/>
                  </a:moveTo>
                  <a:lnTo>
                    <a:pt x="258216" y="6286"/>
                  </a:lnTo>
                  <a:lnTo>
                    <a:pt x="218630" y="181254"/>
                  </a:lnTo>
                  <a:lnTo>
                    <a:pt x="188099" y="63144"/>
                  </a:lnTo>
                  <a:lnTo>
                    <a:pt x="173393" y="6286"/>
                  </a:lnTo>
                  <a:lnTo>
                    <a:pt x="129108" y="6286"/>
                  </a:lnTo>
                  <a:lnTo>
                    <a:pt x="82613" y="181254"/>
                  </a:lnTo>
                  <a:lnTo>
                    <a:pt x="43040" y="6286"/>
                  </a:lnTo>
                  <a:lnTo>
                    <a:pt x="0" y="6286"/>
                  </a:lnTo>
                  <a:lnTo>
                    <a:pt x="58115" y="226174"/>
                  </a:lnTo>
                  <a:lnTo>
                    <a:pt x="105549" y="226174"/>
                  </a:lnTo>
                  <a:lnTo>
                    <a:pt x="117919" y="181254"/>
                  </a:lnTo>
                  <a:lnTo>
                    <a:pt x="150469" y="63144"/>
                  </a:lnTo>
                  <a:lnTo>
                    <a:pt x="194132" y="226174"/>
                  </a:lnTo>
                  <a:lnTo>
                    <a:pt x="241871" y="226174"/>
                  </a:lnTo>
                  <a:lnTo>
                    <a:pt x="254076" y="181254"/>
                  </a:lnTo>
                  <a:lnTo>
                    <a:pt x="301561" y="6286"/>
                  </a:lnTo>
                  <a:close/>
                </a:path>
                <a:path w="3357245" h="1397634">
                  <a:moveTo>
                    <a:pt x="467118" y="142925"/>
                  </a:moveTo>
                  <a:lnTo>
                    <a:pt x="457060" y="104292"/>
                  </a:lnTo>
                  <a:lnTo>
                    <a:pt x="429729" y="76644"/>
                  </a:lnTo>
                  <a:lnTo>
                    <a:pt x="426275" y="74980"/>
                  </a:lnTo>
                  <a:lnTo>
                    <a:pt x="426275" y="132880"/>
                  </a:lnTo>
                  <a:lnTo>
                    <a:pt x="348691" y="132880"/>
                  </a:lnTo>
                  <a:lnTo>
                    <a:pt x="375310" y="101384"/>
                  </a:lnTo>
                  <a:lnTo>
                    <a:pt x="389216" y="99263"/>
                  </a:lnTo>
                  <a:lnTo>
                    <a:pt x="396595" y="99834"/>
                  </a:lnTo>
                  <a:lnTo>
                    <a:pt x="425221" y="125564"/>
                  </a:lnTo>
                  <a:lnTo>
                    <a:pt x="426275" y="132880"/>
                  </a:lnTo>
                  <a:lnTo>
                    <a:pt x="426275" y="74980"/>
                  </a:lnTo>
                  <a:lnTo>
                    <a:pt x="420611" y="72250"/>
                  </a:lnTo>
                  <a:lnTo>
                    <a:pt x="410806" y="69100"/>
                  </a:lnTo>
                  <a:lnTo>
                    <a:pt x="400342" y="67221"/>
                  </a:lnTo>
                  <a:lnTo>
                    <a:pt x="389216" y="66598"/>
                  </a:lnTo>
                  <a:lnTo>
                    <a:pt x="377355" y="67259"/>
                  </a:lnTo>
                  <a:lnTo>
                    <a:pt x="338010" y="82981"/>
                  </a:lnTo>
                  <a:lnTo>
                    <a:pt x="313817" y="116243"/>
                  </a:lnTo>
                  <a:lnTo>
                    <a:pt x="308203" y="150152"/>
                  </a:lnTo>
                  <a:lnTo>
                    <a:pt x="308813" y="161112"/>
                  </a:lnTo>
                  <a:lnTo>
                    <a:pt x="324205" y="200215"/>
                  </a:lnTo>
                  <a:lnTo>
                    <a:pt x="356565" y="224282"/>
                  </a:lnTo>
                  <a:lnTo>
                    <a:pt x="388899" y="229933"/>
                  </a:lnTo>
                  <a:lnTo>
                    <a:pt x="398068" y="229501"/>
                  </a:lnTo>
                  <a:lnTo>
                    <a:pt x="436333" y="214858"/>
                  </a:lnTo>
                  <a:lnTo>
                    <a:pt x="453034" y="196951"/>
                  </a:lnTo>
                  <a:lnTo>
                    <a:pt x="456514" y="191300"/>
                  </a:lnTo>
                  <a:lnTo>
                    <a:pt x="459828" y="184391"/>
                  </a:lnTo>
                  <a:lnTo>
                    <a:pt x="462407" y="177165"/>
                  </a:lnTo>
                  <a:lnTo>
                    <a:pt x="421563" y="177165"/>
                  </a:lnTo>
                  <a:lnTo>
                    <a:pt x="418846" y="183032"/>
                  </a:lnTo>
                  <a:lnTo>
                    <a:pt x="414655" y="187845"/>
                  </a:lnTo>
                  <a:lnTo>
                    <a:pt x="409003" y="191617"/>
                  </a:lnTo>
                  <a:lnTo>
                    <a:pt x="403555" y="195173"/>
                  </a:lnTo>
                  <a:lnTo>
                    <a:pt x="396748" y="196951"/>
                  </a:lnTo>
                  <a:lnTo>
                    <a:pt x="388581" y="196951"/>
                  </a:lnTo>
                  <a:lnTo>
                    <a:pt x="351828" y="174256"/>
                  </a:lnTo>
                  <a:lnTo>
                    <a:pt x="348056" y="158000"/>
                  </a:lnTo>
                  <a:lnTo>
                    <a:pt x="466483" y="158000"/>
                  </a:lnTo>
                  <a:lnTo>
                    <a:pt x="466699" y="155282"/>
                  </a:lnTo>
                  <a:lnTo>
                    <a:pt x="466801" y="150152"/>
                  </a:lnTo>
                  <a:lnTo>
                    <a:pt x="467017" y="147637"/>
                  </a:lnTo>
                  <a:lnTo>
                    <a:pt x="467118" y="142925"/>
                  </a:lnTo>
                  <a:close/>
                </a:path>
                <a:path w="3357245" h="1397634">
                  <a:moveTo>
                    <a:pt x="589241" y="556793"/>
                  </a:moveTo>
                  <a:lnTo>
                    <a:pt x="474980" y="556793"/>
                  </a:lnTo>
                  <a:lnTo>
                    <a:pt x="474980" y="731875"/>
                  </a:lnTo>
                  <a:lnTo>
                    <a:pt x="474980" y="830465"/>
                  </a:lnTo>
                  <a:lnTo>
                    <a:pt x="474980" y="995400"/>
                  </a:lnTo>
                  <a:lnTo>
                    <a:pt x="401294" y="995400"/>
                  </a:lnTo>
                  <a:lnTo>
                    <a:pt x="404139" y="975004"/>
                  </a:lnTo>
                  <a:lnTo>
                    <a:pt x="406793" y="913396"/>
                  </a:lnTo>
                  <a:lnTo>
                    <a:pt x="404139" y="852055"/>
                  </a:lnTo>
                  <a:lnTo>
                    <a:pt x="401116" y="830465"/>
                  </a:lnTo>
                  <a:lnTo>
                    <a:pt x="474980" y="830465"/>
                  </a:lnTo>
                  <a:lnTo>
                    <a:pt x="474980" y="731875"/>
                  </a:lnTo>
                  <a:lnTo>
                    <a:pt x="377367" y="731875"/>
                  </a:lnTo>
                  <a:lnTo>
                    <a:pt x="372135" y="718972"/>
                  </a:lnTo>
                  <a:lnTo>
                    <a:pt x="366483" y="705040"/>
                  </a:lnTo>
                  <a:lnTo>
                    <a:pt x="344919" y="669493"/>
                  </a:lnTo>
                  <a:lnTo>
                    <a:pt x="319290" y="641261"/>
                  </a:lnTo>
                  <a:lnTo>
                    <a:pt x="296227" y="625132"/>
                  </a:lnTo>
                  <a:lnTo>
                    <a:pt x="296227" y="913396"/>
                  </a:lnTo>
                  <a:lnTo>
                    <a:pt x="292963" y="983856"/>
                  </a:lnTo>
                  <a:lnTo>
                    <a:pt x="283425" y="1038352"/>
                  </a:lnTo>
                  <a:lnTo>
                    <a:pt x="267957" y="1077061"/>
                  </a:lnTo>
                  <a:lnTo>
                    <a:pt x="246926" y="1100162"/>
                  </a:lnTo>
                  <a:lnTo>
                    <a:pt x="220662" y="1107821"/>
                  </a:lnTo>
                  <a:lnTo>
                    <a:pt x="194856" y="1100162"/>
                  </a:lnTo>
                  <a:lnTo>
                    <a:pt x="174091" y="1077061"/>
                  </a:lnTo>
                  <a:lnTo>
                    <a:pt x="158762" y="1038352"/>
                  </a:lnTo>
                  <a:lnTo>
                    <a:pt x="149275" y="983856"/>
                  </a:lnTo>
                  <a:lnTo>
                    <a:pt x="146024" y="913396"/>
                  </a:lnTo>
                  <a:lnTo>
                    <a:pt x="149275" y="843280"/>
                  </a:lnTo>
                  <a:lnTo>
                    <a:pt x="158762" y="788835"/>
                  </a:lnTo>
                  <a:lnTo>
                    <a:pt x="174091" y="749985"/>
                  </a:lnTo>
                  <a:lnTo>
                    <a:pt x="194856" y="726719"/>
                  </a:lnTo>
                  <a:lnTo>
                    <a:pt x="220662" y="718972"/>
                  </a:lnTo>
                  <a:lnTo>
                    <a:pt x="246926" y="726719"/>
                  </a:lnTo>
                  <a:lnTo>
                    <a:pt x="267957" y="749985"/>
                  </a:lnTo>
                  <a:lnTo>
                    <a:pt x="283425" y="788835"/>
                  </a:lnTo>
                  <a:lnTo>
                    <a:pt x="292963" y="843280"/>
                  </a:lnTo>
                  <a:lnTo>
                    <a:pt x="296227" y="913396"/>
                  </a:lnTo>
                  <a:lnTo>
                    <a:pt x="296227" y="625132"/>
                  </a:lnTo>
                  <a:lnTo>
                    <a:pt x="289864" y="620674"/>
                  </a:lnTo>
                  <a:lnTo>
                    <a:pt x="256895" y="608063"/>
                  </a:lnTo>
                  <a:lnTo>
                    <a:pt x="220662" y="603796"/>
                  </a:lnTo>
                  <a:lnTo>
                    <a:pt x="184734" y="608063"/>
                  </a:lnTo>
                  <a:lnTo>
                    <a:pt x="122923" y="641261"/>
                  </a:lnTo>
                  <a:lnTo>
                    <a:pt x="76212" y="705040"/>
                  </a:lnTo>
                  <a:lnTo>
                    <a:pt x="59169" y="747534"/>
                  </a:lnTo>
                  <a:lnTo>
                    <a:pt x="46685" y="796658"/>
                  </a:lnTo>
                  <a:lnTo>
                    <a:pt x="38989" y="852055"/>
                  </a:lnTo>
                  <a:lnTo>
                    <a:pt x="36372" y="913396"/>
                  </a:lnTo>
                  <a:lnTo>
                    <a:pt x="38989" y="975004"/>
                  </a:lnTo>
                  <a:lnTo>
                    <a:pt x="46685" y="1030617"/>
                  </a:lnTo>
                  <a:lnTo>
                    <a:pt x="59169" y="1079906"/>
                  </a:lnTo>
                  <a:lnTo>
                    <a:pt x="76212" y="1122514"/>
                  </a:lnTo>
                  <a:lnTo>
                    <a:pt x="97548" y="1158138"/>
                  </a:lnTo>
                  <a:lnTo>
                    <a:pt x="152069" y="1207033"/>
                  </a:lnTo>
                  <a:lnTo>
                    <a:pt x="220662" y="1223924"/>
                  </a:lnTo>
                  <a:lnTo>
                    <a:pt x="256895" y="1219644"/>
                  </a:lnTo>
                  <a:lnTo>
                    <a:pt x="319290" y="1186408"/>
                  </a:lnTo>
                  <a:lnTo>
                    <a:pt x="344919" y="1158138"/>
                  </a:lnTo>
                  <a:lnTo>
                    <a:pt x="366483" y="1122514"/>
                  </a:lnTo>
                  <a:lnTo>
                    <a:pt x="372427" y="1107821"/>
                  </a:lnTo>
                  <a:lnTo>
                    <a:pt x="377647" y="1094917"/>
                  </a:lnTo>
                  <a:lnTo>
                    <a:pt x="474980" y="1094917"/>
                  </a:lnTo>
                  <a:lnTo>
                    <a:pt x="474980" y="1358455"/>
                  </a:lnTo>
                  <a:lnTo>
                    <a:pt x="589241" y="1358455"/>
                  </a:lnTo>
                  <a:lnTo>
                    <a:pt x="589241" y="1094917"/>
                  </a:lnTo>
                  <a:lnTo>
                    <a:pt x="589241" y="995400"/>
                  </a:lnTo>
                  <a:lnTo>
                    <a:pt x="589241" y="830465"/>
                  </a:lnTo>
                  <a:lnTo>
                    <a:pt x="589241" y="731875"/>
                  </a:lnTo>
                  <a:lnTo>
                    <a:pt x="589241" y="556793"/>
                  </a:lnTo>
                  <a:close/>
                </a:path>
                <a:path w="3357245" h="1397634">
                  <a:moveTo>
                    <a:pt x="669937" y="148577"/>
                  </a:moveTo>
                  <a:lnTo>
                    <a:pt x="659879" y="106489"/>
                  </a:lnTo>
                  <a:lnTo>
                    <a:pt x="632548" y="77279"/>
                  </a:lnTo>
                  <a:lnTo>
                    <a:pt x="629094" y="75476"/>
                  </a:lnTo>
                  <a:lnTo>
                    <a:pt x="629094" y="148577"/>
                  </a:lnTo>
                  <a:lnTo>
                    <a:pt x="628307" y="158318"/>
                  </a:lnTo>
                  <a:lnTo>
                    <a:pt x="602322" y="191541"/>
                  </a:lnTo>
                  <a:lnTo>
                    <a:pt x="584809" y="194754"/>
                  </a:lnTo>
                  <a:lnTo>
                    <a:pt x="575500" y="193954"/>
                  </a:lnTo>
                  <a:lnTo>
                    <a:pt x="543572" y="166878"/>
                  </a:lnTo>
                  <a:lnTo>
                    <a:pt x="540512" y="148272"/>
                  </a:lnTo>
                  <a:lnTo>
                    <a:pt x="541274" y="138531"/>
                  </a:lnTo>
                  <a:lnTo>
                    <a:pt x="567055" y="105079"/>
                  </a:lnTo>
                  <a:lnTo>
                    <a:pt x="584809" y="101777"/>
                  </a:lnTo>
                  <a:lnTo>
                    <a:pt x="593979" y="102603"/>
                  </a:lnTo>
                  <a:lnTo>
                    <a:pt x="625957" y="129971"/>
                  </a:lnTo>
                  <a:lnTo>
                    <a:pt x="629094" y="148577"/>
                  </a:lnTo>
                  <a:lnTo>
                    <a:pt x="629094" y="75476"/>
                  </a:lnTo>
                  <a:lnTo>
                    <a:pt x="623620" y="72605"/>
                  </a:lnTo>
                  <a:lnTo>
                    <a:pt x="614095" y="69265"/>
                  </a:lnTo>
                  <a:lnTo>
                    <a:pt x="603986" y="67259"/>
                  </a:lnTo>
                  <a:lnTo>
                    <a:pt x="593293" y="66598"/>
                  </a:lnTo>
                  <a:lnTo>
                    <a:pt x="583844" y="67081"/>
                  </a:lnTo>
                  <a:lnTo>
                    <a:pt x="545211" y="87642"/>
                  </a:lnTo>
                  <a:lnTo>
                    <a:pt x="541147" y="92671"/>
                  </a:lnTo>
                  <a:lnTo>
                    <a:pt x="541147" y="0"/>
                  </a:lnTo>
                  <a:lnTo>
                    <a:pt x="500938" y="0"/>
                  </a:lnTo>
                  <a:lnTo>
                    <a:pt x="500938" y="226174"/>
                  </a:lnTo>
                  <a:lnTo>
                    <a:pt x="536740" y="226174"/>
                  </a:lnTo>
                  <a:lnTo>
                    <a:pt x="541147" y="204812"/>
                  </a:lnTo>
                  <a:lnTo>
                    <a:pt x="545541" y="210439"/>
                  </a:lnTo>
                  <a:lnTo>
                    <a:pt x="584771" y="229527"/>
                  </a:lnTo>
                  <a:lnTo>
                    <a:pt x="593293" y="229933"/>
                  </a:lnTo>
                  <a:lnTo>
                    <a:pt x="603986" y="229285"/>
                  </a:lnTo>
                  <a:lnTo>
                    <a:pt x="640740" y="213766"/>
                  </a:lnTo>
                  <a:lnTo>
                    <a:pt x="657288" y="194754"/>
                  </a:lnTo>
                  <a:lnTo>
                    <a:pt x="659879" y="190677"/>
                  </a:lnTo>
                  <a:lnTo>
                    <a:pt x="664286" y="181089"/>
                  </a:lnTo>
                  <a:lnTo>
                    <a:pt x="667423" y="170878"/>
                  </a:lnTo>
                  <a:lnTo>
                    <a:pt x="669302" y="160045"/>
                  </a:lnTo>
                  <a:lnTo>
                    <a:pt x="669937" y="148577"/>
                  </a:lnTo>
                  <a:close/>
                </a:path>
                <a:path w="3357245" h="1397634">
                  <a:moveTo>
                    <a:pt x="762469" y="543902"/>
                  </a:moveTo>
                  <a:lnTo>
                    <a:pt x="645452" y="543902"/>
                  </a:lnTo>
                  <a:lnTo>
                    <a:pt x="645452" y="1397152"/>
                  </a:lnTo>
                  <a:lnTo>
                    <a:pt x="762469" y="1397152"/>
                  </a:lnTo>
                  <a:lnTo>
                    <a:pt x="762469" y="543902"/>
                  </a:lnTo>
                  <a:close/>
                </a:path>
                <a:path w="3357245" h="1397634">
                  <a:moveTo>
                    <a:pt x="985507" y="105232"/>
                  </a:moveTo>
                  <a:lnTo>
                    <a:pt x="889393" y="105232"/>
                  </a:lnTo>
                  <a:lnTo>
                    <a:pt x="889393" y="135382"/>
                  </a:lnTo>
                  <a:lnTo>
                    <a:pt x="944994" y="135382"/>
                  </a:lnTo>
                  <a:lnTo>
                    <a:pt x="942657" y="147955"/>
                  </a:lnTo>
                  <a:lnTo>
                    <a:pt x="917994" y="185115"/>
                  </a:lnTo>
                  <a:lnTo>
                    <a:pt x="881532" y="194132"/>
                  </a:lnTo>
                  <a:lnTo>
                    <a:pt x="867092" y="192887"/>
                  </a:lnTo>
                  <a:lnTo>
                    <a:pt x="833158" y="174332"/>
                  </a:lnTo>
                  <a:lnTo>
                    <a:pt x="816673" y="134988"/>
                  </a:lnTo>
                  <a:lnTo>
                    <a:pt x="815568" y="117792"/>
                  </a:lnTo>
                  <a:lnTo>
                    <a:pt x="816686" y="100558"/>
                  </a:lnTo>
                  <a:lnTo>
                    <a:pt x="833475" y="60629"/>
                  </a:lnTo>
                  <a:lnTo>
                    <a:pt x="868819" y="40894"/>
                  </a:lnTo>
                  <a:lnTo>
                    <a:pt x="884364" y="39573"/>
                  </a:lnTo>
                  <a:lnTo>
                    <a:pt x="894257" y="40132"/>
                  </a:lnTo>
                  <a:lnTo>
                    <a:pt x="929436" y="58585"/>
                  </a:lnTo>
                  <a:lnTo>
                    <a:pt x="936510" y="72250"/>
                  </a:lnTo>
                  <a:lnTo>
                    <a:pt x="981430" y="72250"/>
                  </a:lnTo>
                  <a:lnTo>
                    <a:pt x="960043" y="31191"/>
                  </a:lnTo>
                  <a:lnTo>
                    <a:pt x="919708" y="7150"/>
                  </a:lnTo>
                  <a:lnTo>
                    <a:pt x="884364" y="2514"/>
                  </a:lnTo>
                  <a:lnTo>
                    <a:pt x="867968" y="3429"/>
                  </a:lnTo>
                  <a:lnTo>
                    <a:pt x="825627" y="17272"/>
                  </a:lnTo>
                  <a:lnTo>
                    <a:pt x="795058" y="45491"/>
                  </a:lnTo>
                  <a:lnTo>
                    <a:pt x="777722" y="85598"/>
                  </a:lnTo>
                  <a:lnTo>
                    <a:pt x="774420" y="117487"/>
                  </a:lnTo>
                  <a:lnTo>
                    <a:pt x="775220" y="133781"/>
                  </a:lnTo>
                  <a:lnTo>
                    <a:pt x="787298" y="176542"/>
                  </a:lnTo>
                  <a:lnTo>
                    <a:pt x="812444" y="208051"/>
                  </a:lnTo>
                  <a:lnTo>
                    <a:pt x="848626" y="226402"/>
                  </a:lnTo>
                  <a:lnTo>
                    <a:pt x="877773" y="229933"/>
                  </a:lnTo>
                  <a:lnTo>
                    <a:pt x="889622" y="229412"/>
                  </a:lnTo>
                  <a:lnTo>
                    <a:pt x="926287" y="216763"/>
                  </a:lnTo>
                  <a:lnTo>
                    <a:pt x="945299" y="197269"/>
                  </a:lnTo>
                  <a:lnTo>
                    <a:pt x="948448" y="226174"/>
                  </a:lnTo>
                  <a:lnTo>
                    <a:pt x="985507" y="226174"/>
                  </a:lnTo>
                  <a:lnTo>
                    <a:pt x="985507" y="197269"/>
                  </a:lnTo>
                  <a:lnTo>
                    <a:pt x="985507" y="194132"/>
                  </a:lnTo>
                  <a:lnTo>
                    <a:pt x="985507" y="105232"/>
                  </a:lnTo>
                  <a:close/>
                </a:path>
                <a:path w="3357245" h="1397634">
                  <a:moveTo>
                    <a:pt x="1184808" y="70358"/>
                  </a:moveTo>
                  <a:lnTo>
                    <a:pt x="1142085" y="70358"/>
                  </a:lnTo>
                  <a:lnTo>
                    <a:pt x="1096543" y="179997"/>
                  </a:lnTo>
                  <a:lnTo>
                    <a:pt x="1052868" y="70358"/>
                  </a:lnTo>
                  <a:lnTo>
                    <a:pt x="1009205" y="70358"/>
                  </a:lnTo>
                  <a:lnTo>
                    <a:pt x="1069835" y="215798"/>
                  </a:lnTo>
                  <a:lnTo>
                    <a:pt x="1079258" y="215798"/>
                  </a:lnTo>
                  <a:lnTo>
                    <a:pt x="1043139" y="295275"/>
                  </a:lnTo>
                  <a:lnTo>
                    <a:pt x="1085862" y="295275"/>
                  </a:lnTo>
                  <a:lnTo>
                    <a:pt x="1136573" y="179997"/>
                  </a:lnTo>
                  <a:lnTo>
                    <a:pt x="1184808" y="70358"/>
                  </a:lnTo>
                  <a:close/>
                </a:path>
                <a:path w="3357245" h="1397634">
                  <a:moveTo>
                    <a:pt x="1346593" y="799134"/>
                  </a:moveTo>
                  <a:lnTo>
                    <a:pt x="1342021" y="755230"/>
                  </a:lnTo>
                  <a:lnTo>
                    <a:pt x="1328839" y="715137"/>
                  </a:lnTo>
                  <a:lnTo>
                    <a:pt x="1316443" y="694093"/>
                  </a:lnTo>
                  <a:lnTo>
                    <a:pt x="1307858" y="679500"/>
                  </a:lnTo>
                  <a:lnTo>
                    <a:pt x="1279906" y="648944"/>
                  </a:lnTo>
                  <a:lnTo>
                    <a:pt x="1245755" y="624078"/>
                  </a:lnTo>
                  <a:lnTo>
                    <a:pt x="1226807" y="615200"/>
                  </a:lnTo>
                  <a:lnTo>
                    <a:pt x="1226807" y="799134"/>
                  </a:lnTo>
                  <a:lnTo>
                    <a:pt x="1218311" y="844067"/>
                  </a:lnTo>
                  <a:lnTo>
                    <a:pt x="1194777" y="877341"/>
                  </a:lnTo>
                  <a:lnTo>
                    <a:pt x="1159167" y="898004"/>
                  </a:lnTo>
                  <a:lnTo>
                    <a:pt x="1114386" y="905103"/>
                  </a:lnTo>
                  <a:lnTo>
                    <a:pt x="1069606" y="898004"/>
                  </a:lnTo>
                  <a:lnTo>
                    <a:pt x="1033995" y="877341"/>
                  </a:lnTo>
                  <a:lnTo>
                    <a:pt x="1010462" y="844067"/>
                  </a:lnTo>
                  <a:lnTo>
                    <a:pt x="1001966" y="799134"/>
                  </a:lnTo>
                  <a:lnTo>
                    <a:pt x="1010462" y="754341"/>
                  </a:lnTo>
                  <a:lnTo>
                    <a:pt x="1033995" y="721385"/>
                  </a:lnTo>
                  <a:lnTo>
                    <a:pt x="1069606" y="701052"/>
                  </a:lnTo>
                  <a:lnTo>
                    <a:pt x="1114386" y="694093"/>
                  </a:lnTo>
                  <a:lnTo>
                    <a:pt x="1159167" y="701052"/>
                  </a:lnTo>
                  <a:lnTo>
                    <a:pt x="1194777" y="721385"/>
                  </a:lnTo>
                  <a:lnTo>
                    <a:pt x="1218311" y="754341"/>
                  </a:lnTo>
                  <a:lnTo>
                    <a:pt x="1226807" y="799134"/>
                  </a:lnTo>
                  <a:lnTo>
                    <a:pt x="1226807" y="615200"/>
                  </a:lnTo>
                  <a:lnTo>
                    <a:pt x="1206258" y="605548"/>
                  </a:lnTo>
                  <a:lnTo>
                    <a:pt x="1162189" y="593966"/>
                  </a:lnTo>
                  <a:lnTo>
                    <a:pt x="1114386" y="589965"/>
                  </a:lnTo>
                  <a:lnTo>
                    <a:pt x="1066584" y="593966"/>
                  </a:lnTo>
                  <a:lnTo>
                    <a:pt x="1022515" y="605548"/>
                  </a:lnTo>
                  <a:lnTo>
                    <a:pt x="983005" y="624078"/>
                  </a:lnTo>
                  <a:lnTo>
                    <a:pt x="948867" y="648944"/>
                  </a:lnTo>
                  <a:lnTo>
                    <a:pt x="920915" y="679500"/>
                  </a:lnTo>
                  <a:lnTo>
                    <a:pt x="899934" y="715137"/>
                  </a:lnTo>
                  <a:lnTo>
                    <a:pt x="886752" y="755230"/>
                  </a:lnTo>
                  <a:lnTo>
                    <a:pt x="882180" y="799134"/>
                  </a:lnTo>
                  <a:lnTo>
                    <a:pt x="886752" y="843000"/>
                  </a:lnTo>
                  <a:lnTo>
                    <a:pt x="899934" y="882992"/>
                  </a:lnTo>
                  <a:lnTo>
                    <a:pt x="920915" y="918476"/>
                  </a:lnTo>
                  <a:lnTo>
                    <a:pt x="948867" y="948867"/>
                  </a:lnTo>
                  <a:lnTo>
                    <a:pt x="983005" y="973556"/>
                  </a:lnTo>
                  <a:lnTo>
                    <a:pt x="1022515" y="991946"/>
                  </a:lnTo>
                  <a:lnTo>
                    <a:pt x="1066584" y="1003427"/>
                  </a:lnTo>
                  <a:lnTo>
                    <a:pt x="1114386" y="1007376"/>
                  </a:lnTo>
                  <a:lnTo>
                    <a:pt x="1162189" y="1003427"/>
                  </a:lnTo>
                  <a:lnTo>
                    <a:pt x="1206258" y="991946"/>
                  </a:lnTo>
                  <a:lnTo>
                    <a:pt x="1245755" y="973556"/>
                  </a:lnTo>
                  <a:lnTo>
                    <a:pt x="1279906" y="948867"/>
                  </a:lnTo>
                  <a:lnTo>
                    <a:pt x="1307858" y="918476"/>
                  </a:lnTo>
                  <a:lnTo>
                    <a:pt x="1328839" y="882992"/>
                  </a:lnTo>
                  <a:lnTo>
                    <a:pt x="1342021" y="843000"/>
                  </a:lnTo>
                  <a:lnTo>
                    <a:pt x="1346593" y="799134"/>
                  </a:lnTo>
                  <a:close/>
                </a:path>
                <a:path w="3357245" h="1397634">
                  <a:moveTo>
                    <a:pt x="1359357" y="70358"/>
                  </a:moveTo>
                  <a:lnTo>
                    <a:pt x="1317269" y="70358"/>
                  </a:lnTo>
                  <a:lnTo>
                    <a:pt x="1277683" y="188163"/>
                  </a:lnTo>
                  <a:lnTo>
                    <a:pt x="1238110" y="70358"/>
                  </a:lnTo>
                  <a:lnTo>
                    <a:pt x="1196009" y="70358"/>
                  </a:lnTo>
                  <a:lnTo>
                    <a:pt x="1253185" y="226174"/>
                  </a:lnTo>
                  <a:lnTo>
                    <a:pt x="1301877" y="226174"/>
                  </a:lnTo>
                  <a:lnTo>
                    <a:pt x="1315897" y="188163"/>
                  </a:lnTo>
                  <a:lnTo>
                    <a:pt x="1359357" y="70358"/>
                  </a:lnTo>
                  <a:close/>
                </a:path>
                <a:path w="3357245" h="1397634">
                  <a:moveTo>
                    <a:pt x="1530972" y="142925"/>
                  </a:moveTo>
                  <a:lnTo>
                    <a:pt x="1530362" y="132880"/>
                  </a:lnTo>
                  <a:lnTo>
                    <a:pt x="1530350" y="132499"/>
                  </a:lnTo>
                  <a:lnTo>
                    <a:pt x="1528457" y="122580"/>
                  </a:lnTo>
                  <a:lnTo>
                    <a:pt x="1525320" y="113182"/>
                  </a:lnTo>
                  <a:lnTo>
                    <a:pt x="1520926" y="104292"/>
                  </a:lnTo>
                  <a:lnTo>
                    <a:pt x="1517688" y="99263"/>
                  </a:lnTo>
                  <a:lnTo>
                    <a:pt x="1515567" y="95961"/>
                  </a:lnTo>
                  <a:lnTo>
                    <a:pt x="1509217" y="88582"/>
                  </a:lnTo>
                  <a:lnTo>
                    <a:pt x="1501902" y="82143"/>
                  </a:lnTo>
                  <a:lnTo>
                    <a:pt x="1493596" y="76644"/>
                  </a:lnTo>
                  <a:lnTo>
                    <a:pt x="1490141" y="74993"/>
                  </a:lnTo>
                  <a:lnTo>
                    <a:pt x="1490141" y="132880"/>
                  </a:lnTo>
                  <a:lnTo>
                    <a:pt x="1412544" y="132880"/>
                  </a:lnTo>
                  <a:lnTo>
                    <a:pt x="1439176" y="101384"/>
                  </a:lnTo>
                  <a:lnTo>
                    <a:pt x="1453070" y="99263"/>
                  </a:lnTo>
                  <a:lnTo>
                    <a:pt x="1460449" y="99834"/>
                  </a:lnTo>
                  <a:lnTo>
                    <a:pt x="1489075" y="125564"/>
                  </a:lnTo>
                  <a:lnTo>
                    <a:pt x="1490141" y="132880"/>
                  </a:lnTo>
                  <a:lnTo>
                    <a:pt x="1490141" y="74993"/>
                  </a:lnTo>
                  <a:lnTo>
                    <a:pt x="1484464" y="72250"/>
                  </a:lnTo>
                  <a:lnTo>
                    <a:pt x="1474673" y="69100"/>
                  </a:lnTo>
                  <a:lnTo>
                    <a:pt x="1464208" y="67221"/>
                  </a:lnTo>
                  <a:lnTo>
                    <a:pt x="1453070" y="66598"/>
                  </a:lnTo>
                  <a:lnTo>
                    <a:pt x="1441208" y="67259"/>
                  </a:lnTo>
                  <a:lnTo>
                    <a:pt x="1401864" y="82981"/>
                  </a:lnTo>
                  <a:lnTo>
                    <a:pt x="1377683" y="116243"/>
                  </a:lnTo>
                  <a:lnTo>
                    <a:pt x="1372057" y="150152"/>
                  </a:lnTo>
                  <a:lnTo>
                    <a:pt x="1372679" y="161112"/>
                  </a:lnTo>
                  <a:lnTo>
                    <a:pt x="1388071" y="200215"/>
                  </a:lnTo>
                  <a:lnTo>
                    <a:pt x="1420418" y="224282"/>
                  </a:lnTo>
                  <a:lnTo>
                    <a:pt x="1452753" y="229933"/>
                  </a:lnTo>
                  <a:lnTo>
                    <a:pt x="1461922" y="229501"/>
                  </a:lnTo>
                  <a:lnTo>
                    <a:pt x="1500187" y="214858"/>
                  </a:lnTo>
                  <a:lnTo>
                    <a:pt x="1516888" y="196951"/>
                  </a:lnTo>
                  <a:lnTo>
                    <a:pt x="1520367" y="191300"/>
                  </a:lnTo>
                  <a:lnTo>
                    <a:pt x="1523695" y="184391"/>
                  </a:lnTo>
                  <a:lnTo>
                    <a:pt x="1526260" y="177165"/>
                  </a:lnTo>
                  <a:lnTo>
                    <a:pt x="1485430" y="177165"/>
                  </a:lnTo>
                  <a:lnTo>
                    <a:pt x="1482699" y="183032"/>
                  </a:lnTo>
                  <a:lnTo>
                    <a:pt x="1478521" y="187845"/>
                  </a:lnTo>
                  <a:lnTo>
                    <a:pt x="1472857" y="191617"/>
                  </a:lnTo>
                  <a:lnTo>
                    <a:pt x="1467421" y="195173"/>
                  </a:lnTo>
                  <a:lnTo>
                    <a:pt x="1460614" y="196951"/>
                  </a:lnTo>
                  <a:lnTo>
                    <a:pt x="1452448" y="196951"/>
                  </a:lnTo>
                  <a:lnTo>
                    <a:pt x="1415694" y="174256"/>
                  </a:lnTo>
                  <a:lnTo>
                    <a:pt x="1411922" y="158000"/>
                  </a:lnTo>
                  <a:lnTo>
                    <a:pt x="1530350" y="158000"/>
                  </a:lnTo>
                  <a:lnTo>
                    <a:pt x="1530553" y="155282"/>
                  </a:lnTo>
                  <a:lnTo>
                    <a:pt x="1530654" y="150152"/>
                  </a:lnTo>
                  <a:lnTo>
                    <a:pt x="1530870" y="147637"/>
                  </a:lnTo>
                  <a:lnTo>
                    <a:pt x="1530972" y="142925"/>
                  </a:lnTo>
                  <a:close/>
                </a:path>
                <a:path w="3357245" h="1397634">
                  <a:moveTo>
                    <a:pt x="1548384" y="1082014"/>
                  </a:moveTo>
                  <a:lnTo>
                    <a:pt x="978941" y="1082014"/>
                  </a:lnTo>
                  <a:lnTo>
                    <a:pt x="978941" y="1179690"/>
                  </a:lnTo>
                  <a:lnTo>
                    <a:pt x="1425829" y="1179690"/>
                  </a:lnTo>
                  <a:lnTo>
                    <a:pt x="1425829" y="1397152"/>
                  </a:lnTo>
                  <a:lnTo>
                    <a:pt x="1548384" y="1397152"/>
                  </a:lnTo>
                  <a:lnTo>
                    <a:pt x="1548384" y="1082014"/>
                  </a:lnTo>
                  <a:close/>
                </a:path>
                <a:path w="3357245" h="1397634">
                  <a:moveTo>
                    <a:pt x="1658035" y="654469"/>
                  </a:moveTo>
                  <a:lnTo>
                    <a:pt x="1548384" y="654469"/>
                  </a:lnTo>
                  <a:lnTo>
                    <a:pt x="1548384" y="543902"/>
                  </a:lnTo>
                  <a:lnTo>
                    <a:pt x="1425829" y="543902"/>
                  </a:lnTo>
                  <a:lnTo>
                    <a:pt x="1425829" y="1047000"/>
                  </a:lnTo>
                  <a:lnTo>
                    <a:pt x="1548384" y="1047000"/>
                  </a:lnTo>
                  <a:lnTo>
                    <a:pt x="1548384" y="940117"/>
                  </a:lnTo>
                  <a:lnTo>
                    <a:pt x="1658035" y="940117"/>
                  </a:lnTo>
                  <a:lnTo>
                    <a:pt x="1658035" y="839685"/>
                  </a:lnTo>
                  <a:lnTo>
                    <a:pt x="1548384" y="839685"/>
                  </a:lnTo>
                  <a:lnTo>
                    <a:pt x="1548384" y="754913"/>
                  </a:lnTo>
                  <a:lnTo>
                    <a:pt x="1658035" y="754913"/>
                  </a:lnTo>
                  <a:lnTo>
                    <a:pt x="1658035" y="654469"/>
                  </a:lnTo>
                  <a:close/>
                </a:path>
                <a:path w="3357245" h="1397634">
                  <a:moveTo>
                    <a:pt x="1661858" y="66598"/>
                  </a:moveTo>
                  <a:lnTo>
                    <a:pt x="1620456" y="80492"/>
                  </a:lnTo>
                  <a:lnTo>
                    <a:pt x="1604378" y="99580"/>
                  </a:lnTo>
                  <a:lnTo>
                    <a:pt x="1600606" y="70358"/>
                  </a:lnTo>
                  <a:lnTo>
                    <a:pt x="1564792" y="70358"/>
                  </a:lnTo>
                  <a:lnTo>
                    <a:pt x="1564792" y="226174"/>
                  </a:lnTo>
                  <a:lnTo>
                    <a:pt x="1605000" y="226174"/>
                  </a:lnTo>
                  <a:lnTo>
                    <a:pt x="1605000" y="155181"/>
                  </a:lnTo>
                  <a:lnTo>
                    <a:pt x="1605356" y="146710"/>
                  </a:lnTo>
                  <a:lnTo>
                    <a:pt x="1633905" y="110363"/>
                  </a:lnTo>
                  <a:lnTo>
                    <a:pt x="1641754" y="109004"/>
                  </a:lnTo>
                  <a:lnTo>
                    <a:pt x="1661858" y="109004"/>
                  </a:lnTo>
                  <a:lnTo>
                    <a:pt x="1661858" y="99580"/>
                  </a:lnTo>
                  <a:lnTo>
                    <a:pt x="1661858" y="66598"/>
                  </a:lnTo>
                  <a:close/>
                </a:path>
                <a:path w="3357245" h="1397634">
                  <a:moveTo>
                    <a:pt x="2226487" y="920762"/>
                  </a:moveTo>
                  <a:lnTo>
                    <a:pt x="2173859" y="899604"/>
                  </a:lnTo>
                  <a:lnTo>
                    <a:pt x="2130247" y="872299"/>
                  </a:lnTo>
                  <a:lnTo>
                    <a:pt x="2095322" y="839825"/>
                  </a:lnTo>
                  <a:lnTo>
                    <a:pt x="2068753" y="803135"/>
                  </a:lnTo>
                  <a:lnTo>
                    <a:pt x="2050199" y="763206"/>
                  </a:lnTo>
                  <a:lnTo>
                    <a:pt x="2039302" y="721004"/>
                  </a:lnTo>
                  <a:lnTo>
                    <a:pt x="2035746" y="677506"/>
                  </a:lnTo>
                  <a:lnTo>
                    <a:pt x="2035746" y="589965"/>
                  </a:lnTo>
                  <a:lnTo>
                    <a:pt x="2011794" y="589965"/>
                  </a:lnTo>
                  <a:lnTo>
                    <a:pt x="1936242" y="589965"/>
                  </a:lnTo>
                  <a:lnTo>
                    <a:pt x="1911362" y="589965"/>
                  </a:lnTo>
                  <a:lnTo>
                    <a:pt x="1911362" y="665530"/>
                  </a:lnTo>
                  <a:lnTo>
                    <a:pt x="1908581" y="708850"/>
                  </a:lnTo>
                  <a:lnTo>
                    <a:pt x="1900059" y="751255"/>
                  </a:lnTo>
                  <a:lnTo>
                    <a:pt x="1885454" y="791959"/>
                  </a:lnTo>
                  <a:lnTo>
                    <a:pt x="1864474" y="830237"/>
                  </a:lnTo>
                  <a:lnTo>
                    <a:pt x="1836801" y="865314"/>
                  </a:lnTo>
                  <a:lnTo>
                    <a:pt x="1802130" y="896429"/>
                  </a:lnTo>
                  <a:lnTo>
                    <a:pt x="1760118" y="922845"/>
                  </a:lnTo>
                  <a:lnTo>
                    <a:pt x="1710486" y="943800"/>
                  </a:lnTo>
                  <a:lnTo>
                    <a:pt x="1775904" y="1040549"/>
                  </a:lnTo>
                  <a:lnTo>
                    <a:pt x="1821916" y="1020965"/>
                  </a:lnTo>
                  <a:lnTo>
                    <a:pt x="1862709" y="996238"/>
                  </a:lnTo>
                  <a:lnTo>
                    <a:pt x="1898383" y="966800"/>
                  </a:lnTo>
                  <a:lnTo>
                    <a:pt x="1929003" y="933094"/>
                  </a:lnTo>
                  <a:lnTo>
                    <a:pt x="1954669" y="895540"/>
                  </a:lnTo>
                  <a:lnTo>
                    <a:pt x="1975472" y="854595"/>
                  </a:lnTo>
                  <a:lnTo>
                    <a:pt x="1980107" y="864857"/>
                  </a:lnTo>
                  <a:lnTo>
                    <a:pt x="2005063" y="904074"/>
                  </a:lnTo>
                  <a:lnTo>
                    <a:pt x="2035746" y="939266"/>
                  </a:lnTo>
                  <a:lnTo>
                    <a:pt x="2072246" y="969924"/>
                  </a:lnTo>
                  <a:lnTo>
                    <a:pt x="2114613" y="995553"/>
                  </a:lnTo>
                  <a:lnTo>
                    <a:pt x="2162911" y="1015669"/>
                  </a:lnTo>
                  <a:lnTo>
                    <a:pt x="2226487" y="920762"/>
                  </a:lnTo>
                  <a:close/>
                </a:path>
                <a:path w="3357245" h="1397634">
                  <a:moveTo>
                    <a:pt x="2406167" y="1232217"/>
                  </a:moveTo>
                  <a:lnTo>
                    <a:pt x="2385987" y="1162900"/>
                  </a:lnTo>
                  <a:lnTo>
                    <a:pt x="2328303" y="1111046"/>
                  </a:lnTo>
                  <a:lnTo>
                    <a:pt x="2286762" y="1092250"/>
                  </a:lnTo>
                  <a:lnTo>
                    <a:pt x="2284539" y="1091641"/>
                  </a:lnTo>
                  <a:lnTo>
                    <a:pt x="2284539" y="1232217"/>
                  </a:lnTo>
                  <a:lnTo>
                    <a:pt x="2273770" y="1263370"/>
                  </a:lnTo>
                  <a:lnTo>
                    <a:pt x="2241918" y="1285189"/>
                  </a:lnTo>
                  <a:lnTo>
                    <a:pt x="2189696" y="1298041"/>
                  </a:lnTo>
                  <a:lnTo>
                    <a:pt x="2117763" y="1302245"/>
                  </a:lnTo>
                  <a:lnTo>
                    <a:pt x="2045690" y="1298041"/>
                  </a:lnTo>
                  <a:lnTo>
                    <a:pt x="1993138" y="1285189"/>
                  </a:lnTo>
                  <a:lnTo>
                    <a:pt x="1960968" y="1263370"/>
                  </a:lnTo>
                  <a:lnTo>
                    <a:pt x="1950059" y="1232217"/>
                  </a:lnTo>
                  <a:lnTo>
                    <a:pt x="1960968" y="1201445"/>
                  </a:lnTo>
                  <a:lnTo>
                    <a:pt x="1993138" y="1179576"/>
                  </a:lnTo>
                  <a:lnTo>
                    <a:pt x="2045690" y="1166520"/>
                  </a:lnTo>
                  <a:lnTo>
                    <a:pt x="2117763" y="1162177"/>
                  </a:lnTo>
                  <a:lnTo>
                    <a:pt x="2189696" y="1166520"/>
                  </a:lnTo>
                  <a:lnTo>
                    <a:pt x="2241918" y="1179576"/>
                  </a:lnTo>
                  <a:lnTo>
                    <a:pt x="2273770" y="1201445"/>
                  </a:lnTo>
                  <a:lnTo>
                    <a:pt x="2284539" y="1232217"/>
                  </a:lnTo>
                  <a:lnTo>
                    <a:pt x="2284539" y="1091641"/>
                  </a:lnTo>
                  <a:lnTo>
                    <a:pt x="2237460" y="1078534"/>
                  </a:lnTo>
                  <a:lnTo>
                    <a:pt x="2180945" y="1070127"/>
                  </a:lnTo>
                  <a:lnTo>
                    <a:pt x="2117763" y="1067269"/>
                  </a:lnTo>
                  <a:lnTo>
                    <a:pt x="2054275" y="1070127"/>
                  </a:lnTo>
                  <a:lnTo>
                    <a:pt x="1997532" y="1078534"/>
                  </a:lnTo>
                  <a:lnTo>
                    <a:pt x="1948065" y="1092250"/>
                  </a:lnTo>
                  <a:lnTo>
                    <a:pt x="1906409" y="1111046"/>
                  </a:lnTo>
                  <a:lnTo>
                    <a:pt x="1873084" y="1134668"/>
                  </a:lnTo>
                  <a:lnTo>
                    <a:pt x="1833562" y="1195489"/>
                  </a:lnTo>
                  <a:lnTo>
                    <a:pt x="1828431" y="1232217"/>
                  </a:lnTo>
                  <a:lnTo>
                    <a:pt x="1833562" y="1269199"/>
                  </a:lnTo>
                  <a:lnTo>
                    <a:pt x="1873084" y="1330159"/>
                  </a:lnTo>
                  <a:lnTo>
                    <a:pt x="1906409" y="1353731"/>
                  </a:lnTo>
                  <a:lnTo>
                    <a:pt x="1948065" y="1372412"/>
                  </a:lnTo>
                  <a:lnTo>
                    <a:pt x="1997532" y="1386014"/>
                  </a:lnTo>
                  <a:lnTo>
                    <a:pt x="2054275" y="1394333"/>
                  </a:lnTo>
                  <a:lnTo>
                    <a:pt x="2117763" y="1397152"/>
                  </a:lnTo>
                  <a:lnTo>
                    <a:pt x="2180945" y="1394333"/>
                  </a:lnTo>
                  <a:lnTo>
                    <a:pt x="2237460" y="1386014"/>
                  </a:lnTo>
                  <a:lnTo>
                    <a:pt x="2286762" y="1372412"/>
                  </a:lnTo>
                  <a:lnTo>
                    <a:pt x="2328303" y="1353731"/>
                  </a:lnTo>
                  <a:lnTo>
                    <a:pt x="2361565" y="1330159"/>
                  </a:lnTo>
                  <a:lnTo>
                    <a:pt x="2385695" y="1302245"/>
                  </a:lnTo>
                  <a:lnTo>
                    <a:pt x="2385987" y="1301915"/>
                  </a:lnTo>
                  <a:lnTo>
                    <a:pt x="2401036" y="1269199"/>
                  </a:lnTo>
                  <a:lnTo>
                    <a:pt x="2406167" y="1232217"/>
                  </a:lnTo>
                  <a:close/>
                </a:path>
                <a:path w="3357245" h="1397634">
                  <a:moveTo>
                    <a:pt x="2509367" y="741083"/>
                  </a:moveTo>
                  <a:lnTo>
                    <a:pt x="2396032" y="741083"/>
                  </a:lnTo>
                  <a:lnTo>
                    <a:pt x="2396032" y="543902"/>
                  </a:lnTo>
                  <a:lnTo>
                    <a:pt x="2273477" y="543902"/>
                  </a:lnTo>
                  <a:lnTo>
                    <a:pt x="2273477" y="1047927"/>
                  </a:lnTo>
                  <a:lnTo>
                    <a:pt x="2396032" y="1047927"/>
                  </a:lnTo>
                  <a:lnTo>
                    <a:pt x="2396032" y="842441"/>
                  </a:lnTo>
                  <a:lnTo>
                    <a:pt x="2509367" y="842441"/>
                  </a:lnTo>
                  <a:lnTo>
                    <a:pt x="2509367" y="741083"/>
                  </a:lnTo>
                  <a:close/>
                </a:path>
                <a:path w="3357245" h="1397634">
                  <a:moveTo>
                    <a:pt x="3066770" y="964996"/>
                  </a:moveTo>
                  <a:lnTo>
                    <a:pt x="3065056" y="951179"/>
                  </a:lnTo>
                  <a:lnTo>
                    <a:pt x="3054794" y="868248"/>
                  </a:lnTo>
                  <a:lnTo>
                    <a:pt x="3016707" y="875436"/>
                  </a:lnTo>
                  <a:lnTo>
                    <a:pt x="2978366" y="881214"/>
                  </a:lnTo>
                  <a:lnTo>
                    <a:pt x="2938564" y="885723"/>
                  </a:lnTo>
                  <a:lnTo>
                    <a:pt x="2896070" y="889088"/>
                  </a:lnTo>
                  <a:lnTo>
                    <a:pt x="2849702" y="891463"/>
                  </a:lnTo>
                  <a:lnTo>
                    <a:pt x="2798229" y="892987"/>
                  </a:lnTo>
                  <a:lnTo>
                    <a:pt x="2740456" y="893800"/>
                  </a:lnTo>
                  <a:lnTo>
                    <a:pt x="2725839" y="893864"/>
                  </a:lnTo>
                  <a:lnTo>
                    <a:pt x="2725839" y="694093"/>
                  </a:lnTo>
                  <a:lnTo>
                    <a:pt x="2982912" y="694093"/>
                  </a:lnTo>
                  <a:lnTo>
                    <a:pt x="2982912" y="596417"/>
                  </a:lnTo>
                  <a:lnTo>
                    <a:pt x="2604211" y="596417"/>
                  </a:lnTo>
                  <a:lnTo>
                    <a:pt x="2604211" y="992644"/>
                  </a:lnTo>
                  <a:lnTo>
                    <a:pt x="2675153" y="992644"/>
                  </a:lnTo>
                  <a:lnTo>
                    <a:pt x="2742209" y="992390"/>
                  </a:lnTo>
                  <a:lnTo>
                    <a:pt x="2801785" y="991552"/>
                  </a:lnTo>
                  <a:lnTo>
                    <a:pt x="2855023" y="989965"/>
                  </a:lnTo>
                  <a:lnTo>
                    <a:pt x="2903093" y="987450"/>
                  </a:lnTo>
                  <a:lnTo>
                    <a:pt x="2947149" y="983869"/>
                  </a:lnTo>
                  <a:lnTo>
                    <a:pt x="2988348" y="979030"/>
                  </a:lnTo>
                  <a:lnTo>
                    <a:pt x="3027832" y="972794"/>
                  </a:lnTo>
                  <a:lnTo>
                    <a:pt x="3066770" y="964996"/>
                  </a:lnTo>
                  <a:close/>
                </a:path>
                <a:path w="3357245" h="1397634">
                  <a:moveTo>
                    <a:pt x="3243681" y="1058976"/>
                  </a:moveTo>
                  <a:lnTo>
                    <a:pt x="3123895" y="1058976"/>
                  </a:lnTo>
                  <a:lnTo>
                    <a:pt x="3123895" y="1155738"/>
                  </a:lnTo>
                  <a:lnTo>
                    <a:pt x="3123895" y="1291183"/>
                  </a:lnTo>
                  <a:lnTo>
                    <a:pt x="2809684" y="1291183"/>
                  </a:lnTo>
                  <a:lnTo>
                    <a:pt x="2809684" y="1155738"/>
                  </a:lnTo>
                  <a:lnTo>
                    <a:pt x="3123895" y="1155738"/>
                  </a:lnTo>
                  <a:lnTo>
                    <a:pt x="3123895" y="1058976"/>
                  </a:lnTo>
                  <a:lnTo>
                    <a:pt x="2688983" y="1058976"/>
                  </a:lnTo>
                  <a:lnTo>
                    <a:pt x="2688983" y="1387932"/>
                  </a:lnTo>
                  <a:lnTo>
                    <a:pt x="3243681" y="1387932"/>
                  </a:lnTo>
                  <a:lnTo>
                    <a:pt x="3243681" y="1291183"/>
                  </a:lnTo>
                  <a:lnTo>
                    <a:pt x="3243681" y="1155738"/>
                  </a:lnTo>
                  <a:lnTo>
                    <a:pt x="3243681" y="1058976"/>
                  </a:lnTo>
                  <a:close/>
                </a:path>
                <a:path w="3357245" h="1397634">
                  <a:moveTo>
                    <a:pt x="3357016" y="735558"/>
                  </a:moveTo>
                  <a:lnTo>
                    <a:pt x="3243681" y="735558"/>
                  </a:lnTo>
                  <a:lnTo>
                    <a:pt x="3243681" y="543902"/>
                  </a:lnTo>
                  <a:lnTo>
                    <a:pt x="3121139" y="543902"/>
                  </a:lnTo>
                  <a:lnTo>
                    <a:pt x="3121139" y="1022121"/>
                  </a:lnTo>
                  <a:lnTo>
                    <a:pt x="3243681" y="1022121"/>
                  </a:lnTo>
                  <a:lnTo>
                    <a:pt x="3243681" y="835075"/>
                  </a:lnTo>
                  <a:lnTo>
                    <a:pt x="3357016" y="835075"/>
                  </a:lnTo>
                  <a:lnTo>
                    <a:pt x="3357016" y="735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0647" y="2513012"/>
              <a:ext cx="5183088" cy="5183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3204" y="0"/>
              <a:ext cx="5183088" cy="102091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0</Words>
  <Application>Microsoft Office PowerPoint</Application>
  <PresentationFormat>사용자 지정</PresentationFormat>
  <Paragraphs>0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</cp:revision>
  <dcterms:created xsi:type="dcterms:W3CDTF">2023-01-26T06:49:23Z</dcterms:created>
  <dcterms:modified xsi:type="dcterms:W3CDTF">2023-01-26T07:01:26Z</dcterms:modified>
</cp:coreProperties>
</file>